
<file path=[Content_Types].xml><?xml version="1.0" encoding="utf-8"?>
<Types xmlns="http://schemas.openxmlformats.org/package/2006/content-types">
  <Default Extension="png" ContentType="image/png"/>
  <Default Extension="svg" ContentType="image/svg+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Override PartName="/ppt/changesInfos/changesInfo1.xml" ContentType="application/vnd.ms-powerpoint.changesinfo+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9" r:id="rId3"/>
    <p:sldId id="257" r:id="rId4"/>
    <p:sldId id="267" r:id="rId5"/>
    <p:sldId id="258" r:id="rId6"/>
    <p:sldId id="261" r:id="rId7"/>
    <p:sldId id="262" r:id="rId8"/>
    <p:sldId id="263" r:id="rId9"/>
    <p:sldId id="264" r:id="rId10"/>
    <p:sldId id="266" r:id="rId11"/>
    <p:sldId id="265" r:id="rId12"/>
  </p:sldIdLst>
  <p:sldSz cx="12192000" cy="6858000"/>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B8E669D-44E4-44DB-AF19-F292C084FA90}" v="55" dt="2018-12-02T18:40:01.19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4" d="100"/>
          <a:sy n="64" d="100"/>
        </p:scale>
        <p:origin x="90" y="45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18" Type="http://schemas.microsoft.com/office/2015/10/relationships/revisionInfo" Target="revisionInfo.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microsoft.com/office/2016/11/relationships/changesInfo" Target="changesInfos/changesInfo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agda Lúcio" userId="37ef8cbed6054e2a" providerId="Windows Live" clId="Web-{E570CC72-A520-4FB3-8034-322261518C57}"/>
    <pc:docChg chg="modSld">
      <pc:chgData name="Magda Lúcio" userId="37ef8cbed6054e2a" providerId="Windows Live" clId="Web-{E570CC72-A520-4FB3-8034-322261518C57}" dt="2018-12-02T23:39:34.334" v="9" actId="20577"/>
      <pc:docMkLst>
        <pc:docMk/>
      </pc:docMkLst>
      <pc:sldChg chg="modSp">
        <pc:chgData name="Magda Lúcio" userId="37ef8cbed6054e2a" providerId="Windows Live" clId="Web-{E570CC72-A520-4FB3-8034-322261518C57}" dt="2018-12-02T23:39:34.334" v="8" actId="20577"/>
        <pc:sldMkLst>
          <pc:docMk/>
          <pc:sldMk cId="519753415" sldId="257"/>
        </pc:sldMkLst>
        <pc:spChg chg="mod">
          <ac:chgData name="Magda Lúcio" userId="37ef8cbed6054e2a" providerId="Windows Live" clId="Web-{E570CC72-A520-4FB3-8034-322261518C57}" dt="2018-12-02T23:39:34.334" v="8" actId="20577"/>
          <ac:spMkLst>
            <pc:docMk/>
            <pc:sldMk cId="519753415" sldId="257"/>
            <ac:spMk id="491" creationId="{588A0B02-51E1-4A46-9010-39897A9F1849}"/>
          </ac:spMkLst>
        </pc:spChg>
      </pc:sldChg>
    </pc:docChg>
  </pc:docChgLst>
  <pc:docChgLst>
    <pc:chgData name="Magda Lúcio" userId="37ef8cbed6054e2a" providerId="Windows Live" clId="Web-{64B9DEBE-4C7D-4938-BA48-75ACE0A6ACF6}"/>
    <pc:docChg chg="addSld modSld sldOrd">
      <pc:chgData name="Magda Lúcio" userId="37ef8cbed6054e2a" providerId="Windows Live" clId="Web-{64B9DEBE-4C7D-4938-BA48-75ACE0A6ACF6}" dt="2018-12-02T18:32:58.720" v="260" actId="20577"/>
      <pc:docMkLst>
        <pc:docMk/>
      </pc:docMkLst>
      <pc:sldChg chg="modSp">
        <pc:chgData name="Magda Lúcio" userId="37ef8cbed6054e2a" providerId="Windows Live" clId="Web-{64B9DEBE-4C7D-4938-BA48-75ACE0A6ACF6}" dt="2018-12-02T18:29:04.204" v="34" actId="14100"/>
        <pc:sldMkLst>
          <pc:docMk/>
          <pc:sldMk cId="519753415" sldId="257"/>
        </pc:sldMkLst>
        <pc:spChg chg="mod">
          <ac:chgData name="Magda Lúcio" userId="37ef8cbed6054e2a" providerId="Windows Live" clId="Web-{64B9DEBE-4C7D-4938-BA48-75ACE0A6ACF6}" dt="2018-12-02T18:29:04.204" v="34" actId="14100"/>
          <ac:spMkLst>
            <pc:docMk/>
            <pc:sldMk cId="519753415" sldId="257"/>
            <ac:spMk id="491" creationId="{588A0B02-51E1-4A46-9010-39897A9F1849}"/>
          </ac:spMkLst>
        </pc:spChg>
      </pc:sldChg>
      <pc:sldChg chg="modSp new">
        <pc:chgData name="Magda Lúcio" userId="37ef8cbed6054e2a" providerId="Windows Live" clId="Web-{64B9DEBE-4C7D-4938-BA48-75ACE0A6ACF6}" dt="2018-12-02T18:32:25.220" v="226" actId="20577"/>
        <pc:sldMkLst>
          <pc:docMk/>
          <pc:sldMk cId="3373440883" sldId="258"/>
        </pc:sldMkLst>
        <pc:spChg chg="mod">
          <ac:chgData name="Magda Lúcio" userId="37ef8cbed6054e2a" providerId="Windows Live" clId="Web-{64B9DEBE-4C7D-4938-BA48-75ACE0A6ACF6}" dt="2018-12-02T18:29:34.454" v="64" actId="20577"/>
          <ac:spMkLst>
            <pc:docMk/>
            <pc:sldMk cId="3373440883" sldId="258"/>
            <ac:spMk id="2" creationId="{83D538DB-03DD-4C23-8B5B-ACF6355CD809}"/>
          </ac:spMkLst>
        </pc:spChg>
        <pc:spChg chg="mod">
          <ac:chgData name="Magda Lúcio" userId="37ef8cbed6054e2a" providerId="Windows Live" clId="Web-{64B9DEBE-4C7D-4938-BA48-75ACE0A6ACF6}" dt="2018-12-02T18:32:25.220" v="226" actId="20577"/>
          <ac:spMkLst>
            <pc:docMk/>
            <pc:sldMk cId="3373440883" sldId="258"/>
            <ac:spMk id="3" creationId="{6417DDDE-D606-48F5-8124-7BBA508D64B5}"/>
          </ac:spMkLst>
        </pc:spChg>
      </pc:sldChg>
      <pc:sldChg chg="modSp new ord">
        <pc:chgData name="Magda Lúcio" userId="37ef8cbed6054e2a" providerId="Windows Live" clId="Web-{64B9DEBE-4C7D-4938-BA48-75ACE0A6ACF6}" dt="2018-12-02T18:32:55.188" v="258" actId="20577"/>
        <pc:sldMkLst>
          <pc:docMk/>
          <pc:sldMk cId="853389195" sldId="259"/>
        </pc:sldMkLst>
        <pc:spChg chg="mod">
          <ac:chgData name="Magda Lúcio" userId="37ef8cbed6054e2a" providerId="Windows Live" clId="Web-{64B9DEBE-4C7D-4938-BA48-75ACE0A6ACF6}" dt="2018-12-02T18:32:50.704" v="254" actId="20577"/>
          <ac:spMkLst>
            <pc:docMk/>
            <pc:sldMk cId="853389195" sldId="259"/>
            <ac:spMk id="2" creationId="{FC08D02B-2BF2-49B0-9732-F12A9CCA8BC1}"/>
          </ac:spMkLst>
        </pc:spChg>
        <pc:spChg chg="mod">
          <ac:chgData name="Magda Lúcio" userId="37ef8cbed6054e2a" providerId="Windows Live" clId="Web-{64B9DEBE-4C7D-4938-BA48-75ACE0A6ACF6}" dt="2018-12-02T18:32:55.188" v="258" actId="20577"/>
          <ac:spMkLst>
            <pc:docMk/>
            <pc:sldMk cId="853389195" sldId="259"/>
            <ac:spMk id="6" creationId="{FC593E65-1A55-4411-937A-46281EA0543B}"/>
          </ac:spMkLst>
        </pc:spChg>
      </pc:sldChg>
    </pc:docChg>
  </pc:docChgLst>
  <pc:docChgLst>
    <pc:chgData name="Magda Lúcio" userId="37ef8cbed6054e2a" providerId="Windows Live" clId="Web-{0B8E669D-44E4-44DB-AF19-F292C084FA90}"/>
    <pc:docChg chg="addSld delSld modSld sldOrd">
      <pc:chgData name="Magda Lúcio" userId="37ef8cbed6054e2a" providerId="Windows Live" clId="Web-{0B8E669D-44E4-44DB-AF19-F292C084FA90}" dt="2018-12-02T23:27:48.380" v="2102" actId="20577"/>
      <pc:docMkLst>
        <pc:docMk/>
      </pc:docMkLst>
      <pc:sldChg chg="modSp">
        <pc:chgData name="Magda Lúcio" userId="37ef8cbed6054e2a" providerId="Windows Live" clId="Web-{0B8E669D-44E4-44DB-AF19-F292C084FA90}" dt="2018-12-02T23:22:47.632" v="2000"/>
        <pc:sldMkLst>
          <pc:docMk/>
          <pc:sldMk cId="2210866551" sldId="256"/>
        </pc:sldMkLst>
        <pc:spChg chg="mod">
          <ac:chgData name="Magda Lúcio" userId="37ef8cbed6054e2a" providerId="Windows Live" clId="Web-{0B8E669D-44E4-44DB-AF19-F292C084FA90}" dt="2018-12-02T23:22:47.632" v="2000"/>
          <ac:spMkLst>
            <pc:docMk/>
            <pc:sldMk cId="2210866551" sldId="256"/>
            <ac:spMk id="18" creationId="{4B306978-A26E-4AC4-9EAA-BD29BD476A4F}"/>
          </ac:spMkLst>
        </pc:spChg>
      </pc:sldChg>
      <pc:sldChg chg="modSp">
        <pc:chgData name="Magda Lúcio" userId="37ef8cbed6054e2a" providerId="Windows Live" clId="Web-{0B8E669D-44E4-44DB-AF19-F292C084FA90}" dt="2018-12-02T23:27:43.645" v="2100" actId="20577"/>
        <pc:sldMkLst>
          <pc:docMk/>
          <pc:sldMk cId="519753415" sldId="257"/>
        </pc:sldMkLst>
        <pc:spChg chg="mod">
          <ac:chgData name="Magda Lúcio" userId="37ef8cbed6054e2a" providerId="Windows Live" clId="Web-{0B8E669D-44E4-44DB-AF19-F292C084FA90}" dt="2018-12-02T23:27:43.645" v="2100" actId="20577"/>
          <ac:spMkLst>
            <pc:docMk/>
            <pc:sldMk cId="519753415" sldId="257"/>
            <ac:spMk id="491" creationId="{588A0B02-51E1-4A46-9010-39897A9F1849}"/>
          </ac:spMkLst>
        </pc:spChg>
      </pc:sldChg>
      <pc:sldChg chg="addSp modSp mod setBg">
        <pc:chgData name="Magda Lúcio" userId="37ef8cbed6054e2a" providerId="Windows Live" clId="Web-{0B8E669D-44E4-44DB-AF19-F292C084FA90}" dt="2018-12-02T23:25:39.374" v="2019" actId="20577"/>
        <pc:sldMkLst>
          <pc:docMk/>
          <pc:sldMk cId="3373440883" sldId="258"/>
        </pc:sldMkLst>
        <pc:spChg chg="mod">
          <ac:chgData name="Magda Lúcio" userId="37ef8cbed6054e2a" providerId="Windows Live" clId="Web-{0B8E669D-44E4-44DB-AF19-F292C084FA90}" dt="2018-12-02T23:19:51.202" v="1982" actId="1076"/>
          <ac:spMkLst>
            <pc:docMk/>
            <pc:sldMk cId="3373440883" sldId="258"/>
            <ac:spMk id="2" creationId="{83D538DB-03DD-4C23-8B5B-ACF6355CD809}"/>
          </ac:spMkLst>
        </pc:spChg>
        <pc:spChg chg="mod">
          <ac:chgData name="Magda Lúcio" userId="37ef8cbed6054e2a" providerId="Windows Live" clId="Web-{0B8E669D-44E4-44DB-AF19-F292C084FA90}" dt="2018-12-02T23:25:39.374" v="2019" actId="20577"/>
          <ac:spMkLst>
            <pc:docMk/>
            <pc:sldMk cId="3373440883" sldId="258"/>
            <ac:spMk id="3" creationId="{6417DDDE-D606-48F5-8124-7BBA508D64B5}"/>
          </ac:spMkLst>
        </pc:spChg>
        <pc:spChg chg="add">
          <ac:chgData name="Magda Lúcio" userId="37ef8cbed6054e2a" providerId="Windows Live" clId="Web-{0B8E669D-44E4-44DB-AF19-F292C084FA90}" dt="2018-12-02T18:56:08.271" v="486"/>
          <ac:spMkLst>
            <pc:docMk/>
            <pc:sldMk cId="3373440883" sldId="258"/>
            <ac:spMk id="10" creationId="{AFA67CD3-AB4E-4A7A-BEB8-53C445D8C44E}"/>
          </ac:spMkLst>
        </pc:spChg>
        <pc:spChg chg="add">
          <ac:chgData name="Magda Lúcio" userId="37ef8cbed6054e2a" providerId="Windows Live" clId="Web-{0B8E669D-44E4-44DB-AF19-F292C084FA90}" dt="2018-12-02T18:56:08.271" v="486"/>
          <ac:spMkLst>
            <pc:docMk/>
            <pc:sldMk cId="3373440883" sldId="258"/>
            <ac:spMk id="14" creationId="{339C8D78-A644-462F-B674-F440635E5353}"/>
          </ac:spMkLst>
        </pc:spChg>
        <pc:picChg chg="add">
          <ac:chgData name="Magda Lúcio" userId="37ef8cbed6054e2a" providerId="Windows Live" clId="Web-{0B8E669D-44E4-44DB-AF19-F292C084FA90}" dt="2018-12-02T18:56:08.271" v="486"/>
          <ac:picMkLst>
            <pc:docMk/>
            <pc:sldMk cId="3373440883" sldId="258"/>
            <ac:picMk id="7" creationId="{1D941A60-6D61-448B-A205-8CA87DF527C2}"/>
          </ac:picMkLst>
        </pc:picChg>
        <pc:picChg chg="add">
          <ac:chgData name="Magda Lúcio" userId="37ef8cbed6054e2a" providerId="Windows Live" clId="Web-{0B8E669D-44E4-44DB-AF19-F292C084FA90}" dt="2018-12-02T18:56:08.271" v="486"/>
          <ac:picMkLst>
            <pc:docMk/>
            <pc:sldMk cId="3373440883" sldId="258"/>
            <ac:picMk id="12" creationId="{07CF545F-9C2E-4446-97CD-AD92990C2B68}"/>
          </ac:picMkLst>
        </pc:picChg>
      </pc:sldChg>
      <pc:sldChg chg="addSp delSp modSp mod setBg">
        <pc:chgData name="Magda Lúcio" userId="37ef8cbed6054e2a" providerId="Windows Live" clId="Web-{0B8E669D-44E4-44DB-AF19-F292C084FA90}" dt="2018-12-02T18:57:05.742" v="488" actId="20577"/>
        <pc:sldMkLst>
          <pc:docMk/>
          <pc:sldMk cId="853389195" sldId="259"/>
        </pc:sldMkLst>
        <pc:spChg chg="mod">
          <ac:chgData name="Magda Lúcio" userId="37ef8cbed6054e2a" providerId="Windows Live" clId="Web-{0B8E669D-44E4-44DB-AF19-F292C084FA90}" dt="2018-12-02T18:57:05.742" v="488" actId="20577"/>
          <ac:spMkLst>
            <pc:docMk/>
            <pc:sldMk cId="853389195" sldId="259"/>
            <ac:spMk id="2" creationId="{FC08D02B-2BF2-49B0-9732-F12A9CCA8BC1}"/>
          </ac:spMkLst>
        </pc:spChg>
        <pc:spChg chg="del mod replId">
          <ac:chgData name="Magda Lúcio" userId="37ef8cbed6054e2a" providerId="Windows Live" clId="Web-{0B8E669D-44E4-44DB-AF19-F292C084FA90}" dt="2018-12-02T18:56:18.725" v="487"/>
          <ac:spMkLst>
            <pc:docMk/>
            <pc:sldMk cId="853389195" sldId="259"/>
            <ac:spMk id="6" creationId="{FC593E65-1A55-4411-937A-46281EA0543B}"/>
          </ac:spMkLst>
        </pc:spChg>
        <pc:spChg chg="add">
          <ac:chgData name="Magda Lúcio" userId="37ef8cbed6054e2a" providerId="Windows Live" clId="Web-{0B8E669D-44E4-44DB-AF19-F292C084FA90}" dt="2018-12-02T18:56:18.725" v="487"/>
          <ac:spMkLst>
            <pc:docMk/>
            <pc:sldMk cId="853389195" sldId="259"/>
            <ac:spMk id="10" creationId="{42285737-90EE-47DC-AC80-8AE156B11969}"/>
          </ac:spMkLst>
        </pc:spChg>
        <pc:grpChg chg="add">
          <ac:chgData name="Magda Lúcio" userId="37ef8cbed6054e2a" providerId="Windows Live" clId="Web-{0B8E669D-44E4-44DB-AF19-F292C084FA90}" dt="2018-12-02T18:56:18.725" v="487"/>
          <ac:grpSpMkLst>
            <pc:docMk/>
            <pc:sldMk cId="853389195" sldId="259"/>
            <ac:grpSpMk id="12" creationId="{B57BDC17-F1B3-455F-BBF1-680AA1F25C06}"/>
          </ac:grpSpMkLst>
        </pc:grpChg>
        <pc:graphicFrameChg chg="add">
          <ac:chgData name="Magda Lúcio" userId="37ef8cbed6054e2a" providerId="Windows Live" clId="Web-{0B8E669D-44E4-44DB-AF19-F292C084FA90}" dt="2018-12-02T18:56:18.725" v="487"/>
          <ac:graphicFrameMkLst>
            <pc:docMk/>
            <pc:sldMk cId="853389195" sldId="259"/>
            <ac:graphicFrameMk id="5" creationId="{C20B9F77-EEA8-48A0-AA93-C20B8FF37C68}"/>
          </ac:graphicFrameMkLst>
        </pc:graphicFrameChg>
      </pc:sldChg>
      <pc:sldChg chg="addSp delSp modSp new del mod setBg">
        <pc:chgData name="Magda Lúcio" userId="37ef8cbed6054e2a" providerId="Windows Live" clId="Web-{0B8E669D-44E4-44DB-AF19-F292C084FA90}" dt="2018-12-02T23:15:31.394" v="1971"/>
        <pc:sldMkLst>
          <pc:docMk/>
          <pc:sldMk cId="2581969283" sldId="260"/>
        </pc:sldMkLst>
        <pc:spChg chg="del">
          <ac:chgData name="Magda Lúcio" userId="37ef8cbed6054e2a" providerId="Windows Live" clId="Web-{0B8E669D-44E4-44DB-AF19-F292C084FA90}" dt="2018-12-02T18:59:14.560" v="518"/>
          <ac:spMkLst>
            <pc:docMk/>
            <pc:sldMk cId="2581969283" sldId="260"/>
            <ac:spMk id="2" creationId="{8A37BEC6-1F2C-4E5F-82DE-59A10C898330}"/>
          </ac:spMkLst>
        </pc:spChg>
        <pc:spChg chg="mod">
          <ac:chgData name="Magda Lúcio" userId="37ef8cbed6054e2a" providerId="Windows Live" clId="Web-{0B8E669D-44E4-44DB-AF19-F292C084FA90}" dt="2018-12-02T19:03:55.776" v="768" actId="20577"/>
          <ac:spMkLst>
            <pc:docMk/>
            <pc:sldMk cId="2581969283" sldId="260"/>
            <ac:spMk id="3" creationId="{B47068A5-1CC5-4FEE-A5BE-8CC4614467A2}"/>
          </ac:spMkLst>
        </pc:spChg>
        <pc:spChg chg="add">
          <ac:chgData name="Magda Lúcio" userId="37ef8cbed6054e2a" providerId="Windows Live" clId="Web-{0B8E669D-44E4-44DB-AF19-F292C084FA90}" dt="2018-12-02T19:03:40.791" v="763"/>
          <ac:spMkLst>
            <pc:docMk/>
            <pc:sldMk cId="2581969283" sldId="260"/>
            <ac:spMk id="8" creationId="{8D70B121-56F4-4848-B38B-182089D909FA}"/>
          </ac:spMkLst>
        </pc:spChg>
        <pc:cxnChg chg="add">
          <ac:chgData name="Magda Lúcio" userId="37ef8cbed6054e2a" providerId="Windows Live" clId="Web-{0B8E669D-44E4-44DB-AF19-F292C084FA90}" dt="2018-12-02T19:03:40.791" v="763"/>
          <ac:cxnSpMkLst>
            <pc:docMk/>
            <pc:sldMk cId="2581969283" sldId="260"/>
            <ac:cxnSpMk id="10" creationId="{2D72A2C9-F3CA-4216-8BAD-FA4C970C3C4E}"/>
          </ac:cxnSpMkLst>
        </pc:cxnChg>
      </pc:sldChg>
      <pc:sldChg chg="addSp delSp modSp new mod setBg">
        <pc:chgData name="Magda Lúcio" userId="37ef8cbed6054e2a" providerId="Windows Live" clId="Web-{0B8E669D-44E4-44DB-AF19-F292C084FA90}" dt="2018-12-02T19:08:14.490" v="1039"/>
        <pc:sldMkLst>
          <pc:docMk/>
          <pc:sldMk cId="3943625783" sldId="261"/>
        </pc:sldMkLst>
        <pc:spChg chg="mod">
          <ac:chgData name="Magda Lúcio" userId="37ef8cbed6054e2a" providerId="Windows Live" clId="Web-{0B8E669D-44E4-44DB-AF19-F292C084FA90}" dt="2018-12-02T19:08:14.490" v="1039"/>
          <ac:spMkLst>
            <pc:docMk/>
            <pc:sldMk cId="3943625783" sldId="261"/>
            <ac:spMk id="2" creationId="{993C7FF4-157D-4439-A40F-D823FFC33C87}"/>
          </ac:spMkLst>
        </pc:spChg>
        <pc:spChg chg="del mod replId">
          <ac:chgData name="Magda Lúcio" userId="37ef8cbed6054e2a" providerId="Windows Live" clId="Web-{0B8E669D-44E4-44DB-AF19-F292C084FA90}" dt="2018-12-02T19:08:14.490" v="1039"/>
          <ac:spMkLst>
            <pc:docMk/>
            <pc:sldMk cId="3943625783" sldId="261"/>
            <ac:spMk id="6" creationId="{195BE645-37F5-4BEB-A2C7-F1B4D5AA954E}"/>
          </ac:spMkLst>
        </pc:spChg>
        <pc:spChg chg="add">
          <ac:chgData name="Magda Lúcio" userId="37ef8cbed6054e2a" providerId="Windows Live" clId="Web-{0B8E669D-44E4-44DB-AF19-F292C084FA90}" dt="2018-12-02T19:08:14.490" v="1039"/>
          <ac:spMkLst>
            <pc:docMk/>
            <pc:sldMk cId="3943625783" sldId="261"/>
            <ac:spMk id="10" creationId="{42285737-90EE-47DC-AC80-8AE156B11969}"/>
          </ac:spMkLst>
        </pc:spChg>
        <pc:grpChg chg="add">
          <ac:chgData name="Magda Lúcio" userId="37ef8cbed6054e2a" providerId="Windows Live" clId="Web-{0B8E669D-44E4-44DB-AF19-F292C084FA90}" dt="2018-12-02T19:08:14.490" v="1039"/>
          <ac:grpSpMkLst>
            <pc:docMk/>
            <pc:sldMk cId="3943625783" sldId="261"/>
            <ac:grpSpMk id="12" creationId="{B57BDC17-F1B3-455F-BBF1-680AA1F25C06}"/>
          </ac:grpSpMkLst>
        </pc:grpChg>
        <pc:graphicFrameChg chg="add">
          <ac:chgData name="Magda Lúcio" userId="37ef8cbed6054e2a" providerId="Windows Live" clId="Web-{0B8E669D-44E4-44DB-AF19-F292C084FA90}" dt="2018-12-02T19:08:14.490" v="1039"/>
          <ac:graphicFrameMkLst>
            <pc:docMk/>
            <pc:sldMk cId="3943625783" sldId="261"/>
            <ac:graphicFrameMk id="5" creationId="{159123B2-0B11-4AA3-BEEB-2AABF416F971}"/>
          </ac:graphicFrameMkLst>
        </pc:graphicFrameChg>
      </pc:sldChg>
      <pc:sldChg chg="addSp delSp modSp new mod ord setBg">
        <pc:chgData name="Magda Lúcio" userId="37ef8cbed6054e2a" providerId="Windows Live" clId="Web-{0B8E669D-44E4-44DB-AF19-F292C084FA90}" dt="2018-12-02T23:04:38.318" v="1942"/>
        <pc:sldMkLst>
          <pc:docMk/>
          <pc:sldMk cId="3345638862" sldId="262"/>
        </pc:sldMkLst>
        <pc:spChg chg="mod">
          <ac:chgData name="Magda Lúcio" userId="37ef8cbed6054e2a" providerId="Windows Live" clId="Web-{0B8E669D-44E4-44DB-AF19-F292C084FA90}" dt="2018-12-02T21:30:12.922" v="1626"/>
          <ac:spMkLst>
            <pc:docMk/>
            <pc:sldMk cId="3345638862" sldId="262"/>
            <ac:spMk id="2" creationId="{A4098A29-A453-4D8F-9DC4-3BBA5B2397C7}"/>
          </ac:spMkLst>
        </pc:spChg>
        <pc:spChg chg="add del">
          <ac:chgData name="Magda Lúcio" userId="37ef8cbed6054e2a" providerId="Windows Live" clId="Web-{0B8E669D-44E4-44DB-AF19-F292C084FA90}" dt="2018-12-02T21:30:08.031" v="1623"/>
          <ac:spMkLst>
            <pc:docMk/>
            <pc:sldMk cId="3345638862" sldId="262"/>
            <ac:spMk id="6" creationId="{42285737-90EE-47DC-AC80-8AE156B11969}"/>
          </ac:spMkLst>
        </pc:spChg>
        <pc:spChg chg="add del">
          <ac:chgData name="Magda Lúcio" userId="37ef8cbed6054e2a" providerId="Windows Live" clId="Web-{0B8E669D-44E4-44DB-AF19-F292C084FA90}" dt="2018-12-02T21:30:12.766" v="1625"/>
          <ac:spMkLst>
            <pc:docMk/>
            <pc:sldMk cId="3345638862" sldId="262"/>
            <ac:spMk id="9" creationId="{8D70B121-56F4-4848-B38B-182089D909FA}"/>
          </ac:spMkLst>
        </pc:spChg>
        <pc:spChg chg="add del">
          <ac:chgData name="Magda Lúcio" userId="37ef8cbed6054e2a" providerId="Windows Live" clId="Web-{0B8E669D-44E4-44DB-AF19-F292C084FA90}" dt="2018-12-02T21:29:57.797" v="1621"/>
          <ac:spMkLst>
            <pc:docMk/>
            <pc:sldMk cId="3345638862" sldId="262"/>
            <ac:spMk id="10" creationId="{42285737-90EE-47DC-AC80-8AE156B11969}"/>
          </ac:spMkLst>
        </pc:spChg>
        <pc:spChg chg="add">
          <ac:chgData name="Magda Lúcio" userId="37ef8cbed6054e2a" providerId="Windows Live" clId="Web-{0B8E669D-44E4-44DB-AF19-F292C084FA90}" dt="2018-12-02T21:30:12.922" v="1626"/>
          <ac:spMkLst>
            <pc:docMk/>
            <pc:sldMk cId="3345638862" sldId="262"/>
            <ac:spMk id="19" creationId="{42285737-90EE-47DC-AC80-8AE156B11969}"/>
          </ac:spMkLst>
        </pc:spChg>
        <pc:spChg chg="add del mod replId">
          <ac:chgData name="Magda Lúcio" userId="37ef8cbed6054e2a" providerId="Windows Live" clId="Web-{0B8E669D-44E4-44DB-AF19-F292C084FA90}" dt="2018-12-02T21:30:12.922" v="1626"/>
          <ac:spMkLst>
            <pc:docMk/>
            <pc:sldMk cId="3345638862" sldId="262"/>
            <ac:spMk id="22" creationId="{D5A31C8C-F28C-406D-970B-83CB7A372C50}"/>
          </ac:spMkLst>
        </pc:spChg>
        <pc:grpChg chg="add del">
          <ac:chgData name="Magda Lúcio" userId="37ef8cbed6054e2a" providerId="Windows Live" clId="Web-{0B8E669D-44E4-44DB-AF19-F292C084FA90}" dt="2018-12-02T21:30:08.031" v="1623"/>
          <ac:grpSpMkLst>
            <pc:docMk/>
            <pc:sldMk cId="3345638862" sldId="262"/>
            <ac:grpSpMk id="7" creationId="{B57BDC17-F1B3-455F-BBF1-680AA1F25C06}"/>
          </ac:grpSpMkLst>
        </pc:grpChg>
        <pc:grpChg chg="add del">
          <ac:chgData name="Magda Lúcio" userId="37ef8cbed6054e2a" providerId="Windows Live" clId="Web-{0B8E669D-44E4-44DB-AF19-F292C084FA90}" dt="2018-12-02T21:29:57.797" v="1621"/>
          <ac:grpSpMkLst>
            <pc:docMk/>
            <pc:sldMk cId="3345638862" sldId="262"/>
            <ac:grpSpMk id="12" creationId="{B57BDC17-F1B3-455F-BBF1-680AA1F25C06}"/>
          </ac:grpSpMkLst>
        </pc:grpChg>
        <pc:grpChg chg="add">
          <ac:chgData name="Magda Lúcio" userId="37ef8cbed6054e2a" providerId="Windows Live" clId="Web-{0B8E669D-44E4-44DB-AF19-F292C084FA90}" dt="2018-12-02T21:30:12.922" v="1626"/>
          <ac:grpSpMkLst>
            <pc:docMk/>
            <pc:sldMk cId="3345638862" sldId="262"/>
            <ac:grpSpMk id="20" creationId="{B57BDC17-F1B3-455F-BBF1-680AA1F25C06}"/>
          </ac:grpSpMkLst>
        </pc:grpChg>
        <pc:graphicFrameChg chg="add del">
          <ac:chgData name="Magda Lúcio" userId="37ef8cbed6054e2a" providerId="Windows Live" clId="Web-{0B8E669D-44E4-44DB-AF19-F292C084FA90}" dt="2018-12-02T21:29:57.797" v="1621"/>
          <ac:graphicFrameMkLst>
            <pc:docMk/>
            <pc:sldMk cId="3345638862" sldId="262"/>
            <ac:graphicFrameMk id="5" creationId="{F29ECEF6-F99F-438C-B8E3-B29A56FAB707}"/>
          </ac:graphicFrameMkLst>
        </pc:graphicFrameChg>
        <pc:graphicFrameChg chg="add del">
          <ac:chgData name="Magda Lúcio" userId="37ef8cbed6054e2a" providerId="Windows Live" clId="Web-{0B8E669D-44E4-44DB-AF19-F292C084FA90}" dt="2018-12-02T21:30:08.031" v="1623"/>
          <ac:graphicFrameMkLst>
            <pc:docMk/>
            <pc:sldMk cId="3345638862" sldId="262"/>
            <ac:graphicFrameMk id="8" creationId="{2EDAD7D7-0EBB-4300-B132-81BAF8E2E3A7}"/>
          </ac:graphicFrameMkLst>
        </pc:graphicFrameChg>
        <pc:graphicFrameChg chg="add">
          <ac:chgData name="Magda Lúcio" userId="37ef8cbed6054e2a" providerId="Windows Live" clId="Web-{0B8E669D-44E4-44DB-AF19-F292C084FA90}" dt="2018-12-02T21:30:12.922" v="1626"/>
          <ac:graphicFrameMkLst>
            <pc:docMk/>
            <pc:sldMk cId="3345638862" sldId="262"/>
            <ac:graphicFrameMk id="21" creationId="{2EDAD7D7-0EBB-4300-B132-81BAF8E2E3A7}"/>
          </ac:graphicFrameMkLst>
        </pc:graphicFrameChg>
        <pc:cxnChg chg="add del">
          <ac:chgData name="Magda Lúcio" userId="37ef8cbed6054e2a" providerId="Windows Live" clId="Web-{0B8E669D-44E4-44DB-AF19-F292C084FA90}" dt="2018-12-02T21:30:12.766" v="1625"/>
          <ac:cxnSpMkLst>
            <pc:docMk/>
            <pc:sldMk cId="3345638862" sldId="262"/>
            <ac:cxnSpMk id="11" creationId="{2D72A2C9-F3CA-4216-8BAD-FA4C970C3C4E}"/>
          </ac:cxnSpMkLst>
        </pc:cxnChg>
      </pc:sldChg>
      <pc:sldChg chg="addSp delSp modSp new mod ord setBg">
        <pc:chgData name="Magda Lúcio" userId="37ef8cbed6054e2a" providerId="Windows Live" clId="Web-{0B8E669D-44E4-44DB-AF19-F292C084FA90}" dt="2018-12-02T23:03:06.704" v="1941"/>
        <pc:sldMkLst>
          <pc:docMk/>
          <pc:sldMk cId="3672923481" sldId="263"/>
        </pc:sldMkLst>
        <pc:spChg chg="mod">
          <ac:chgData name="Magda Lúcio" userId="37ef8cbed6054e2a" providerId="Windows Live" clId="Web-{0B8E669D-44E4-44DB-AF19-F292C084FA90}" dt="2018-12-02T21:29:28.077" v="1619"/>
          <ac:spMkLst>
            <pc:docMk/>
            <pc:sldMk cId="3672923481" sldId="263"/>
            <ac:spMk id="2" creationId="{362BDA3E-06C1-401B-BAFA-22488CD7CFC3}"/>
          </ac:spMkLst>
        </pc:spChg>
        <pc:spChg chg="add del">
          <ac:chgData name="Magda Lúcio" userId="37ef8cbed6054e2a" providerId="Windows Live" clId="Web-{0B8E669D-44E4-44DB-AF19-F292C084FA90}" dt="2018-12-02T21:29:28.077" v="1619"/>
          <ac:spMkLst>
            <pc:docMk/>
            <pc:sldMk cId="3672923481" sldId="263"/>
            <ac:spMk id="8" creationId="{8D70B121-56F4-4848-B38B-182089D909FA}"/>
          </ac:spMkLst>
        </pc:spChg>
        <pc:spChg chg="add del">
          <ac:chgData name="Magda Lúcio" userId="37ef8cbed6054e2a" providerId="Windows Live" clId="Web-{0B8E669D-44E4-44DB-AF19-F292C084FA90}" dt="2018-12-02T21:28:13.984" v="1554"/>
          <ac:spMkLst>
            <pc:docMk/>
            <pc:sldMk cId="3672923481" sldId="263"/>
            <ac:spMk id="10" creationId="{42285737-90EE-47DC-AC80-8AE156B11969}"/>
          </ac:spMkLst>
        </pc:spChg>
        <pc:spChg chg="add del">
          <ac:chgData name="Magda Lúcio" userId="37ef8cbed6054e2a" providerId="Windows Live" clId="Web-{0B8E669D-44E4-44DB-AF19-F292C084FA90}" dt="2018-12-02T21:29:22.280" v="1614"/>
          <ac:spMkLst>
            <pc:docMk/>
            <pc:sldMk cId="3672923481" sldId="263"/>
            <ac:spMk id="13" creationId="{46C2E80F-49A6-4372-B103-219D417A55ED}"/>
          </ac:spMkLst>
        </pc:spChg>
        <pc:spChg chg="add del">
          <ac:chgData name="Magda Lúcio" userId="37ef8cbed6054e2a" providerId="Windows Live" clId="Web-{0B8E669D-44E4-44DB-AF19-F292C084FA90}" dt="2018-12-02T21:29:13.186" v="1612"/>
          <ac:spMkLst>
            <pc:docMk/>
            <pc:sldMk cId="3672923481" sldId="263"/>
            <ac:spMk id="15" creationId="{42285737-90EE-47DC-AC80-8AE156B11969}"/>
          </ac:spMkLst>
        </pc:spChg>
        <pc:spChg chg="add del">
          <ac:chgData name="Magda Lúcio" userId="37ef8cbed6054e2a" providerId="Windows Live" clId="Web-{0B8E669D-44E4-44DB-AF19-F292C084FA90}" dt="2018-12-02T21:29:27.733" v="1618"/>
          <ac:spMkLst>
            <pc:docMk/>
            <pc:sldMk cId="3672923481" sldId="263"/>
            <ac:spMk id="16" creationId="{42285737-90EE-47DC-AC80-8AE156B11969}"/>
          </ac:spMkLst>
        </pc:spChg>
        <pc:spChg chg="add">
          <ac:chgData name="Magda Lúcio" userId="37ef8cbed6054e2a" providerId="Windows Live" clId="Web-{0B8E669D-44E4-44DB-AF19-F292C084FA90}" dt="2018-12-02T21:29:28.077" v="1619"/>
          <ac:spMkLst>
            <pc:docMk/>
            <pc:sldMk cId="3672923481" sldId="263"/>
            <ac:spMk id="18" creationId="{08E89D5E-1885-4160-AC77-CC471DD1D0DB}"/>
          </ac:spMkLst>
        </pc:spChg>
        <pc:spChg chg="add del mod replId">
          <ac:chgData name="Magda Lúcio" userId="37ef8cbed6054e2a" providerId="Windows Live" clId="Web-{0B8E669D-44E4-44DB-AF19-F292C084FA90}" dt="2018-12-02T21:29:28.077" v="1619"/>
          <ac:spMkLst>
            <pc:docMk/>
            <pc:sldMk cId="3672923481" sldId="263"/>
            <ac:spMk id="21" creationId="{1542564B-E44D-4AB7-B02F-28A67BFE0F05}"/>
          </ac:spMkLst>
        </pc:spChg>
        <pc:spChg chg="add del">
          <ac:chgData name="Magda Lúcio" userId="37ef8cbed6054e2a" providerId="Windows Live" clId="Web-{0B8E669D-44E4-44DB-AF19-F292C084FA90}" dt="2018-12-02T21:29:24.858" v="1616"/>
          <ac:spMkLst>
            <pc:docMk/>
            <pc:sldMk cId="3672923481" sldId="263"/>
            <ac:spMk id="37" creationId="{15911E3A-C35B-4EF7-A355-B84E9A14AF4D}"/>
          </ac:spMkLst>
        </pc:spChg>
        <pc:grpChg chg="add del">
          <ac:chgData name="Magda Lúcio" userId="37ef8cbed6054e2a" providerId="Windows Live" clId="Web-{0B8E669D-44E4-44DB-AF19-F292C084FA90}" dt="2018-12-02T21:28:13.984" v="1554"/>
          <ac:grpSpMkLst>
            <pc:docMk/>
            <pc:sldMk cId="3672923481" sldId="263"/>
            <ac:grpSpMk id="12" creationId="{B57BDC17-F1B3-455F-BBF1-680AA1F25C06}"/>
          </ac:grpSpMkLst>
        </pc:grpChg>
        <pc:grpChg chg="add del">
          <ac:chgData name="Magda Lúcio" userId="37ef8cbed6054e2a" providerId="Windows Live" clId="Web-{0B8E669D-44E4-44DB-AF19-F292C084FA90}" dt="2018-12-02T21:29:13.186" v="1612"/>
          <ac:grpSpMkLst>
            <pc:docMk/>
            <pc:sldMk cId="3672923481" sldId="263"/>
            <ac:grpSpMk id="17" creationId="{B57BDC17-F1B3-455F-BBF1-680AA1F25C06}"/>
          </ac:grpSpMkLst>
        </pc:grpChg>
        <pc:grpChg chg="add del">
          <ac:chgData name="Magda Lúcio" userId="37ef8cbed6054e2a" providerId="Windows Live" clId="Web-{0B8E669D-44E4-44DB-AF19-F292C084FA90}" dt="2018-12-02T21:29:27.733" v="1618"/>
          <ac:grpSpMkLst>
            <pc:docMk/>
            <pc:sldMk cId="3672923481" sldId="263"/>
            <ac:grpSpMk id="24" creationId="{B57BDC17-F1B3-455F-BBF1-680AA1F25C06}"/>
          </ac:grpSpMkLst>
        </pc:grpChg>
        <pc:grpChg chg="add del">
          <ac:chgData name="Magda Lúcio" userId="37ef8cbed6054e2a" providerId="Windows Live" clId="Web-{0B8E669D-44E4-44DB-AF19-F292C084FA90}" dt="2018-12-02T21:29:24.858" v="1616"/>
          <ac:grpSpMkLst>
            <pc:docMk/>
            <pc:sldMk cId="3672923481" sldId="263"/>
            <ac:grpSpMk id="38" creationId="{5F8A7F7F-DD1A-4F41-98AC-B9CE2A620CDC}"/>
          </ac:grpSpMkLst>
        </pc:grpChg>
        <pc:grpChg chg="add del">
          <ac:chgData name="Magda Lúcio" userId="37ef8cbed6054e2a" providerId="Windows Live" clId="Web-{0B8E669D-44E4-44DB-AF19-F292C084FA90}" dt="2018-12-02T21:29:24.858" v="1616"/>
          <ac:grpSpMkLst>
            <pc:docMk/>
            <pc:sldMk cId="3672923481" sldId="263"/>
            <ac:grpSpMk id="42" creationId="{E21ADB3D-AD65-44B4-847D-5E90E90A5D16}"/>
          </ac:grpSpMkLst>
        </pc:grpChg>
        <pc:graphicFrameChg chg="add del">
          <ac:chgData name="Magda Lúcio" userId="37ef8cbed6054e2a" providerId="Windows Live" clId="Web-{0B8E669D-44E4-44DB-AF19-F292C084FA90}" dt="2018-12-02T21:28:13.984" v="1554"/>
          <ac:graphicFrameMkLst>
            <pc:docMk/>
            <pc:sldMk cId="3672923481" sldId="263"/>
            <ac:graphicFrameMk id="5" creationId="{BC3CB1D5-CEC3-44B6-86DF-E9EE9F5BE2CB}"/>
          </ac:graphicFrameMkLst>
        </pc:graphicFrameChg>
        <pc:graphicFrameChg chg="add del">
          <ac:chgData name="Magda Lúcio" userId="37ef8cbed6054e2a" providerId="Windows Live" clId="Web-{0B8E669D-44E4-44DB-AF19-F292C084FA90}" dt="2018-12-02T21:29:13.186" v="1612"/>
          <ac:graphicFrameMkLst>
            <pc:docMk/>
            <pc:sldMk cId="3672923481" sldId="263"/>
            <ac:graphicFrameMk id="11" creationId="{9E243091-9C5B-44E2-AEF9-090D2608DC16}"/>
          </ac:graphicFrameMkLst>
        </pc:graphicFrameChg>
        <pc:graphicFrameChg chg="add del">
          <ac:chgData name="Magda Lúcio" userId="37ef8cbed6054e2a" providerId="Windows Live" clId="Web-{0B8E669D-44E4-44DB-AF19-F292C084FA90}" dt="2018-12-02T21:29:22.280" v="1614"/>
          <ac:graphicFrameMkLst>
            <pc:docMk/>
            <pc:sldMk cId="3672923481" sldId="263"/>
            <ac:graphicFrameMk id="14" creationId="{1B374F1A-5DDC-427D-8DC0-EBA89E56447D}"/>
          </ac:graphicFrameMkLst>
        </pc:graphicFrameChg>
        <pc:graphicFrameChg chg="add">
          <ac:chgData name="Magda Lúcio" userId="37ef8cbed6054e2a" providerId="Windows Live" clId="Web-{0B8E669D-44E4-44DB-AF19-F292C084FA90}" dt="2018-12-02T21:29:28.077" v="1619"/>
          <ac:graphicFrameMkLst>
            <pc:docMk/>
            <pc:sldMk cId="3672923481" sldId="263"/>
            <ac:graphicFrameMk id="20" creationId="{BC30AA09-E9F8-4891-936B-348E9217D446}"/>
          </ac:graphicFrameMkLst>
        </pc:graphicFrameChg>
        <pc:graphicFrameChg chg="add del">
          <ac:chgData name="Magda Lúcio" userId="37ef8cbed6054e2a" providerId="Windows Live" clId="Web-{0B8E669D-44E4-44DB-AF19-F292C084FA90}" dt="2018-12-02T21:29:27.733" v="1618"/>
          <ac:graphicFrameMkLst>
            <pc:docMk/>
            <pc:sldMk cId="3672923481" sldId="263"/>
            <ac:graphicFrameMk id="25" creationId="{9E243091-9C5B-44E2-AEF9-090D2608DC16}"/>
          </ac:graphicFrameMkLst>
        </pc:graphicFrameChg>
        <pc:cxnChg chg="add del">
          <ac:chgData name="Magda Lúcio" userId="37ef8cbed6054e2a" providerId="Windows Live" clId="Web-{0B8E669D-44E4-44DB-AF19-F292C084FA90}" dt="2018-12-02T21:29:28.077" v="1619"/>
          <ac:cxnSpMkLst>
            <pc:docMk/>
            <pc:sldMk cId="3672923481" sldId="263"/>
            <ac:cxnSpMk id="6" creationId="{2D72A2C9-F3CA-4216-8BAD-FA4C970C3C4E}"/>
          </ac:cxnSpMkLst>
        </pc:cxnChg>
        <pc:cxnChg chg="add">
          <ac:chgData name="Magda Lúcio" userId="37ef8cbed6054e2a" providerId="Windows Live" clId="Web-{0B8E669D-44E4-44DB-AF19-F292C084FA90}" dt="2018-12-02T21:29:28.077" v="1619"/>
          <ac:cxnSpMkLst>
            <pc:docMk/>
            <pc:sldMk cId="3672923481" sldId="263"/>
            <ac:cxnSpMk id="19" creationId="{550D2BD1-98F9-412D-905B-3A843EF4078B}"/>
          </ac:cxnSpMkLst>
        </pc:cxnChg>
      </pc:sldChg>
      <pc:sldChg chg="addSp delSp modSp new mod setBg">
        <pc:chgData name="Magda Lúcio" userId="37ef8cbed6054e2a" providerId="Windows Live" clId="Web-{0B8E669D-44E4-44DB-AF19-F292C084FA90}" dt="2018-12-02T23:02:48.985" v="1940"/>
        <pc:sldMkLst>
          <pc:docMk/>
          <pc:sldMk cId="2821042642" sldId="264"/>
        </pc:sldMkLst>
        <pc:spChg chg="mod">
          <ac:chgData name="Magda Lúcio" userId="37ef8cbed6054e2a" providerId="Windows Live" clId="Web-{0B8E669D-44E4-44DB-AF19-F292C084FA90}" dt="2018-12-02T23:02:48.985" v="1940"/>
          <ac:spMkLst>
            <pc:docMk/>
            <pc:sldMk cId="2821042642" sldId="264"/>
            <ac:spMk id="2" creationId="{9D89474E-B655-4EBA-BBD9-F9540AD5795B}"/>
          </ac:spMkLst>
        </pc:spChg>
        <pc:spChg chg="add">
          <ac:chgData name="Magda Lúcio" userId="37ef8cbed6054e2a" providerId="Windows Live" clId="Web-{0B8E669D-44E4-44DB-AF19-F292C084FA90}" dt="2018-12-02T23:02:48.985" v="1940"/>
          <ac:spMkLst>
            <pc:docMk/>
            <pc:sldMk cId="2821042642" sldId="264"/>
            <ac:spMk id="6" creationId="{08E89D5E-1885-4160-AC77-CC471DD1D0DB}"/>
          </ac:spMkLst>
        </pc:spChg>
        <pc:spChg chg="add del mod replId">
          <ac:chgData name="Magda Lúcio" userId="37ef8cbed6054e2a" providerId="Windows Live" clId="Web-{0B8E669D-44E4-44DB-AF19-F292C084FA90}" dt="2018-12-02T23:02:48.985" v="1940"/>
          <ac:spMkLst>
            <pc:docMk/>
            <pc:sldMk cId="2821042642" sldId="264"/>
            <ac:spMk id="9" creationId="{82B032FB-9340-4A13-A49B-B0F57BC3DA01}"/>
          </ac:spMkLst>
        </pc:spChg>
        <pc:spChg chg="add del">
          <ac:chgData name="Magda Lúcio" userId="37ef8cbed6054e2a" providerId="Windows Live" clId="Web-{0B8E669D-44E4-44DB-AF19-F292C084FA90}" dt="2018-12-02T23:02:48.829" v="1939"/>
          <ac:spMkLst>
            <pc:docMk/>
            <pc:sldMk cId="2821042642" sldId="264"/>
            <ac:spMk id="10" creationId="{42285737-90EE-47DC-AC80-8AE156B11969}"/>
          </ac:spMkLst>
        </pc:spChg>
        <pc:grpChg chg="add del">
          <ac:chgData name="Magda Lúcio" userId="37ef8cbed6054e2a" providerId="Windows Live" clId="Web-{0B8E669D-44E4-44DB-AF19-F292C084FA90}" dt="2018-12-02T23:02:48.829" v="1939"/>
          <ac:grpSpMkLst>
            <pc:docMk/>
            <pc:sldMk cId="2821042642" sldId="264"/>
            <ac:grpSpMk id="12" creationId="{B57BDC17-F1B3-455F-BBF1-680AA1F25C06}"/>
          </ac:grpSpMkLst>
        </pc:grpChg>
        <pc:graphicFrameChg chg="add del">
          <ac:chgData name="Magda Lúcio" userId="37ef8cbed6054e2a" providerId="Windows Live" clId="Web-{0B8E669D-44E4-44DB-AF19-F292C084FA90}" dt="2018-12-02T23:02:48.829" v="1939"/>
          <ac:graphicFrameMkLst>
            <pc:docMk/>
            <pc:sldMk cId="2821042642" sldId="264"/>
            <ac:graphicFrameMk id="5" creationId="{C72D71C3-33F9-4A50-A35E-23DED7D1AA1F}"/>
          </ac:graphicFrameMkLst>
        </pc:graphicFrameChg>
        <pc:graphicFrameChg chg="add">
          <ac:chgData name="Magda Lúcio" userId="37ef8cbed6054e2a" providerId="Windows Live" clId="Web-{0B8E669D-44E4-44DB-AF19-F292C084FA90}" dt="2018-12-02T23:02:48.985" v="1940"/>
          <ac:graphicFrameMkLst>
            <pc:docMk/>
            <pc:sldMk cId="2821042642" sldId="264"/>
            <ac:graphicFrameMk id="8" creationId="{F18D40AB-4573-4680-B3F2-2AB8DEDE8FB8}"/>
          </ac:graphicFrameMkLst>
        </pc:graphicFrameChg>
        <pc:cxnChg chg="add">
          <ac:chgData name="Magda Lúcio" userId="37ef8cbed6054e2a" providerId="Windows Live" clId="Web-{0B8E669D-44E4-44DB-AF19-F292C084FA90}" dt="2018-12-02T23:02:48.985" v="1940"/>
          <ac:cxnSpMkLst>
            <pc:docMk/>
            <pc:sldMk cId="2821042642" sldId="264"/>
            <ac:cxnSpMk id="7" creationId="{550D2BD1-98F9-412D-905B-3A843EF4078B}"/>
          </ac:cxnSpMkLst>
        </pc:cxnChg>
      </pc:sldChg>
      <pc:sldChg chg="addSp delSp modSp new mod setBg">
        <pc:chgData name="Magda Lúcio" userId="37ef8cbed6054e2a" providerId="Windows Live" clId="Web-{0B8E669D-44E4-44DB-AF19-F292C084FA90}" dt="2018-12-02T23:22:19.757" v="1997" actId="20577"/>
        <pc:sldMkLst>
          <pc:docMk/>
          <pc:sldMk cId="2551341709" sldId="265"/>
        </pc:sldMkLst>
        <pc:spChg chg="mod">
          <ac:chgData name="Magda Lúcio" userId="37ef8cbed6054e2a" providerId="Windows Live" clId="Web-{0B8E669D-44E4-44DB-AF19-F292C084FA90}" dt="2018-12-02T23:05:39.055" v="1970"/>
          <ac:spMkLst>
            <pc:docMk/>
            <pc:sldMk cId="2551341709" sldId="265"/>
            <ac:spMk id="2" creationId="{2FCEF132-98A8-47F0-B646-ED04A1EC940F}"/>
          </ac:spMkLst>
        </pc:spChg>
        <pc:spChg chg="mod">
          <ac:chgData name="Magda Lúcio" userId="37ef8cbed6054e2a" providerId="Windows Live" clId="Web-{0B8E669D-44E4-44DB-AF19-F292C084FA90}" dt="2018-12-02T23:22:19.757" v="1997" actId="20577"/>
          <ac:spMkLst>
            <pc:docMk/>
            <pc:sldMk cId="2551341709" sldId="265"/>
            <ac:spMk id="3" creationId="{109D5240-025E-4BAA-A158-C8EB485AAE63}"/>
          </ac:spMkLst>
        </pc:spChg>
        <pc:spChg chg="add">
          <ac:chgData name="Magda Lúcio" userId="37ef8cbed6054e2a" providerId="Windows Live" clId="Web-{0B8E669D-44E4-44DB-AF19-F292C084FA90}" dt="2018-12-02T23:05:39.055" v="1970"/>
          <ac:spMkLst>
            <pc:docMk/>
            <pc:sldMk cId="2551341709" sldId="265"/>
            <ac:spMk id="8" creationId="{6DB7ADBC-26DA-450D-A8BF-E1ACCB46639C}"/>
          </ac:spMkLst>
        </pc:spChg>
        <pc:spChg chg="add">
          <ac:chgData name="Magda Lúcio" userId="37ef8cbed6054e2a" providerId="Windows Live" clId="Web-{0B8E669D-44E4-44DB-AF19-F292C084FA90}" dt="2018-12-02T23:05:39.055" v="1970"/>
          <ac:spMkLst>
            <pc:docMk/>
            <pc:sldMk cId="2551341709" sldId="265"/>
            <ac:spMk id="10" creationId="{5692FB99-428A-4151-9665-80E56EF03D76}"/>
          </ac:spMkLst>
        </pc:spChg>
        <pc:spChg chg="add">
          <ac:chgData name="Magda Lúcio" userId="37ef8cbed6054e2a" providerId="Windows Live" clId="Web-{0B8E669D-44E4-44DB-AF19-F292C084FA90}" dt="2018-12-02T23:05:39.055" v="1970"/>
          <ac:spMkLst>
            <pc:docMk/>
            <pc:sldMk cId="2551341709" sldId="265"/>
            <ac:spMk id="12" creationId="{5E3C0EDB-60D3-4CEF-8B80-C6D01E08DEC2}"/>
          </ac:spMkLst>
        </pc:spChg>
        <pc:spChg chg="add">
          <ac:chgData name="Magda Lúcio" userId="37ef8cbed6054e2a" providerId="Windows Live" clId="Web-{0B8E669D-44E4-44DB-AF19-F292C084FA90}" dt="2018-12-02T23:05:39.055" v="1970"/>
          <ac:spMkLst>
            <pc:docMk/>
            <pc:sldMk cId="2551341709" sldId="265"/>
            <ac:spMk id="14" creationId="{4B306978-A26E-4AC4-9EAA-BD29BD476A4F}"/>
          </ac:spMkLst>
        </pc:spChg>
        <pc:spChg chg="add">
          <ac:chgData name="Magda Lúcio" userId="37ef8cbed6054e2a" providerId="Windows Live" clId="Web-{0B8E669D-44E4-44DB-AF19-F292C084FA90}" dt="2018-12-02T23:05:39.055" v="1970"/>
          <ac:spMkLst>
            <pc:docMk/>
            <pc:sldMk cId="2551341709" sldId="265"/>
            <ac:spMk id="16" creationId="{40C269CE-FB56-4D68-8CFB-1CFD5F350518}"/>
          </ac:spMkLst>
        </pc:spChg>
        <pc:spChg chg="add">
          <ac:chgData name="Magda Lúcio" userId="37ef8cbed6054e2a" providerId="Windows Live" clId="Web-{0B8E669D-44E4-44DB-AF19-F292C084FA90}" dt="2018-12-02T23:05:39.055" v="1970"/>
          <ac:spMkLst>
            <pc:docMk/>
            <pc:sldMk cId="2551341709" sldId="265"/>
            <ac:spMk id="18" creationId="{A6ED7E7F-75F7-4581-A930-C4DEBC2A8419}"/>
          </ac:spMkLst>
        </pc:spChg>
        <pc:picChg chg="add del">
          <ac:chgData name="Magda Lúcio" userId="37ef8cbed6054e2a" providerId="Windows Live" clId="Web-{0B8E669D-44E4-44DB-AF19-F292C084FA90}" dt="2018-12-02T23:05:39.008" v="1969"/>
          <ac:picMkLst>
            <pc:docMk/>
            <pc:sldMk cId="2551341709" sldId="265"/>
            <ac:picMk id="7" creationId="{540DF6CB-D1BD-44B5-95FA-027C213194CE}"/>
          </ac:picMkLst>
        </pc:picChg>
        <pc:picChg chg="add del">
          <ac:chgData name="Magda Lúcio" userId="37ef8cbed6054e2a" providerId="Windows Live" clId="Web-{0B8E669D-44E4-44DB-AF19-F292C084FA90}" dt="2018-12-02T23:05:39.008" v="1969"/>
          <ac:picMkLst>
            <pc:docMk/>
            <pc:sldMk cId="2551341709" sldId="265"/>
            <ac:picMk id="9" creationId="{D5AFFE1D-6E83-4652-A41E-867C4D6C490E}"/>
          </ac:picMkLst>
        </pc:picChg>
      </pc:sldChg>
    </pc:docChg>
  </pc:docChgLst>
  <pc:docChgLst>
    <pc:chgData name="Magda Lúcio" userId="37ef8cbed6054e2a" providerId="Windows Live" clId="Web-{657FAA04-853A-44FA-87C9-E0C2F98DB83F}"/>
    <pc:docChg chg="modSld">
      <pc:chgData name="Magda Lúcio" userId="37ef8cbed6054e2a" providerId="Windows Live" clId="Web-{657FAA04-853A-44FA-87C9-E0C2F98DB83F}" dt="2018-11-26T16:06:30.595" v="193" actId="20577"/>
      <pc:docMkLst>
        <pc:docMk/>
      </pc:docMkLst>
      <pc:sldChg chg="addSp delSp modSp mod setBg setClrOvrMap">
        <pc:chgData name="Magda Lúcio" userId="37ef8cbed6054e2a" providerId="Windows Live" clId="Web-{657FAA04-853A-44FA-87C9-E0C2F98DB83F}" dt="2018-11-26T16:03:00.764" v="87" actId="20577"/>
        <pc:sldMkLst>
          <pc:docMk/>
          <pc:sldMk cId="2210866551" sldId="256"/>
        </pc:sldMkLst>
        <pc:spChg chg="del mod">
          <ac:chgData name="Magda Lúcio" userId="37ef8cbed6054e2a" providerId="Windows Live" clId="Web-{657FAA04-853A-44FA-87C9-E0C2F98DB83F}" dt="2018-11-26T16:02:32.718" v="82"/>
          <ac:spMkLst>
            <pc:docMk/>
            <pc:sldMk cId="2210866551" sldId="256"/>
            <ac:spMk id="2" creationId="{00000000-0000-0000-0000-000000000000}"/>
          </ac:spMkLst>
        </pc:spChg>
        <pc:spChg chg="mod">
          <ac:chgData name="Magda Lúcio" userId="37ef8cbed6054e2a" providerId="Windows Live" clId="Web-{657FAA04-853A-44FA-87C9-E0C2F98DB83F}" dt="2018-11-26T16:02:27.171" v="80" actId="20577"/>
          <ac:spMkLst>
            <pc:docMk/>
            <pc:sldMk cId="2210866551" sldId="256"/>
            <ac:spMk id="3" creationId="{00000000-0000-0000-0000-000000000000}"/>
          </ac:spMkLst>
        </pc:spChg>
        <pc:spChg chg="add del">
          <ac:chgData name="Magda Lúcio" userId="37ef8cbed6054e2a" providerId="Windows Live" clId="Web-{657FAA04-853A-44FA-87C9-E0C2F98DB83F}" dt="2018-11-26T15:59:53.969" v="21"/>
          <ac:spMkLst>
            <pc:docMk/>
            <pc:sldMk cId="2210866551" sldId="256"/>
            <ac:spMk id="5" creationId="{3B854194-185D-494D-905C-7C7CB2E30F6E}"/>
          </ac:spMkLst>
        </pc:spChg>
        <pc:spChg chg="add del">
          <ac:chgData name="Magda Lúcio" userId="37ef8cbed6054e2a" providerId="Windows Live" clId="Web-{657FAA04-853A-44FA-87C9-E0C2F98DB83F}" dt="2018-11-26T15:59:53.969" v="21"/>
          <ac:spMkLst>
            <pc:docMk/>
            <pc:sldMk cId="2210866551" sldId="256"/>
            <ac:spMk id="6" creationId="{B4F5FA0D-0104-4987-8241-EFF7C85B88DE}"/>
          </ac:spMkLst>
        </pc:spChg>
        <pc:spChg chg="add del mod">
          <ac:chgData name="Magda Lúcio" userId="37ef8cbed6054e2a" providerId="Windows Live" clId="Web-{657FAA04-853A-44FA-87C9-E0C2F98DB83F}" dt="2018-11-26T16:02:42.343" v="83"/>
          <ac:spMkLst>
            <pc:docMk/>
            <pc:sldMk cId="2210866551" sldId="256"/>
            <ac:spMk id="7" creationId="{8DF79620-CE3C-46BE-A01D-FA381DF495C0}"/>
          </ac:spMkLst>
        </pc:spChg>
        <pc:spChg chg="add">
          <ac:chgData name="Magda Lúcio" userId="37ef8cbed6054e2a" providerId="Windows Live" clId="Web-{657FAA04-853A-44FA-87C9-E0C2F98DB83F}" dt="2018-11-26T15:59:53.969" v="21"/>
          <ac:spMkLst>
            <pc:docMk/>
            <pc:sldMk cId="2210866551" sldId="256"/>
            <ac:spMk id="14" creationId="{6DB7ADBC-26DA-450D-A8BF-E1ACCB46639C}"/>
          </ac:spMkLst>
        </pc:spChg>
        <pc:spChg chg="add mod">
          <ac:chgData name="Magda Lúcio" userId="37ef8cbed6054e2a" providerId="Windows Live" clId="Web-{657FAA04-853A-44FA-87C9-E0C2F98DB83F}" dt="2018-11-26T16:03:00.764" v="87" actId="20577"/>
          <ac:spMkLst>
            <pc:docMk/>
            <pc:sldMk cId="2210866551" sldId="256"/>
            <ac:spMk id="15" creationId="{5692FB99-428A-4151-9665-80E56EF03D76}"/>
          </ac:spMkLst>
        </pc:spChg>
        <pc:spChg chg="add">
          <ac:chgData name="Magda Lúcio" userId="37ef8cbed6054e2a" providerId="Windows Live" clId="Web-{657FAA04-853A-44FA-87C9-E0C2F98DB83F}" dt="2018-11-26T15:59:53.969" v="21"/>
          <ac:spMkLst>
            <pc:docMk/>
            <pc:sldMk cId="2210866551" sldId="256"/>
            <ac:spMk id="16" creationId="{5E3C0EDB-60D3-4CEF-8B80-C6D01E08DEC2}"/>
          </ac:spMkLst>
        </pc:spChg>
        <pc:spChg chg="add del">
          <ac:chgData name="Magda Lúcio" userId="37ef8cbed6054e2a" providerId="Windows Live" clId="Web-{657FAA04-853A-44FA-87C9-E0C2F98DB83F}" dt="2018-11-26T15:59:53.829" v="20"/>
          <ac:spMkLst>
            <pc:docMk/>
            <pc:sldMk cId="2210866551" sldId="256"/>
            <ac:spMk id="17" creationId="{6DB7ADBC-26DA-450D-A8BF-E1ACCB46639C}"/>
          </ac:spMkLst>
        </pc:spChg>
        <pc:spChg chg="add mod">
          <ac:chgData name="Magda Lúcio" userId="37ef8cbed6054e2a" providerId="Windows Live" clId="Web-{657FAA04-853A-44FA-87C9-E0C2F98DB83F}" dt="2018-11-26T16:01:25.765" v="39" actId="20577"/>
          <ac:spMkLst>
            <pc:docMk/>
            <pc:sldMk cId="2210866551" sldId="256"/>
            <ac:spMk id="18" creationId="{4B306978-A26E-4AC4-9EAA-BD29BD476A4F}"/>
          </ac:spMkLst>
        </pc:spChg>
        <pc:spChg chg="add del">
          <ac:chgData name="Magda Lúcio" userId="37ef8cbed6054e2a" providerId="Windows Live" clId="Web-{657FAA04-853A-44FA-87C9-E0C2F98DB83F}" dt="2018-11-26T15:59:53.829" v="20"/>
          <ac:spMkLst>
            <pc:docMk/>
            <pc:sldMk cId="2210866551" sldId="256"/>
            <ac:spMk id="19" creationId="{5692FB99-428A-4151-9665-80E56EF03D76}"/>
          </ac:spMkLst>
        </pc:spChg>
        <pc:spChg chg="add">
          <ac:chgData name="Magda Lúcio" userId="37ef8cbed6054e2a" providerId="Windows Live" clId="Web-{657FAA04-853A-44FA-87C9-E0C2F98DB83F}" dt="2018-11-26T15:59:53.969" v="21"/>
          <ac:spMkLst>
            <pc:docMk/>
            <pc:sldMk cId="2210866551" sldId="256"/>
            <ac:spMk id="20" creationId="{40C269CE-FB56-4D68-8CFB-1CFD5F350518}"/>
          </ac:spMkLst>
        </pc:spChg>
        <pc:spChg chg="add del">
          <ac:chgData name="Magda Lúcio" userId="37ef8cbed6054e2a" providerId="Windows Live" clId="Web-{657FAA04-853A-44FA-87C9-E0C2F98DB83F}" dt="2018-11-26T15:59:53.829" v="20"/>
          <ac:spMkLst>
            <pc:docMk/>
            <pc:sldMk cId="2210866551" sldId="256"/>
            <ac:spMk id="21" creationId="{5E3C0EDB-60D3-4CEF-8B80-C6D01E08DEC2}"/>
          </ac:spMkLst>
        </pc:spChg>
        <pc:spChg chg="add">
          <ac:chgData name="Magda Lúcio" userId="37ef8cbed6054e2a" providerId="Windows Live" clId="Web-{657FAA04-853A-44FA-87C9-E0C2F98DB83F}" dt="2018-11-26T15:59:53.969" v="21"/>
          <ac:spMkLst>
            <pc:docMk/>
            <pc:sldMk cId="2210866551" sldId="256"/>
            <ac:spMk id="22" creationId="{A6ED7E7F-75F7-4581-A930-C4DEBC2A8419}"/>
          </ac:spMkLst>
        </pc:spChg>
        <pc:spChg chg="add del">
          <ac:chgData name="Magda Lúcio" userId="37ef8cbed6054e2a" providerId="Windows Live" clId="Web-{657FAA04-853A-44FA-87C9-E0C2F98DB83F}" dt="2018-11-26T15:59:53.829" v="20"/>
          <ac:spMkLst>
            <pc:docMk/>
            <pc:sldMk cId="2210866551" sldId="256"/>
            <ac:spMk id="23" creationId="{4B306978-A26E-4AC4-9EAA-BD29BD476A4F}"/>
          </ac:spMkLst>
        </pc:spChg>
        <pc:spChg chg="add del">
          <ac:chgData name="Magda Lúcio" userId="37ef8cbed6054e2a" providerId="Windows Live" clId="Web-{657FAA04-853A-44FA-87C9-E0C2F98DB83F}" dt="2018-11-26T15:59:53.829" v="20"/>
          <ac:spMkLst>
            <pc:docMk/>
            <pc:sldMk cId="2210866551" sldId="256"/>
            <ac:spMk id="25" creationId="{40C269CE-FB56-4D68-8CFB-1CFD5F350518}"/>
          </ac:spMkLst>
        </pc:spChg>
        <pc:spChg chg="add del">
          <ac:chgData name="Magda Lúcio" userId="37ef8cbed6054e2a" providerId="Windows Live" clId="Web-{657FAA04-853A-44FA-87C9-E0C2F98DB83F}" dt="2018-11-26T15:59:53.829" v="20"/>
          <ac:spMkLst>
            <pc:docMk/>
            <pc:sldMk cId="2210866551" sldId="256"/>
            <ac:spMk id="27" creationId="{A6ED7E7F-75F7-4581-A930-C4DEBC2A8419}"/>
          </ac:spMkLst>
        </pc:spChg>
        <pc:picChg chg="add del">
          <ac:chgData name="Magda Lúcio" userId="37ef8cbed6054e2a" providerId="Windows Live" clId="Web-{657FAA04-853A-44FA-87C9-E0C2F98DB83F}" dt="2018-11-26T15:59:53.969" v="21"/>
          <ac:picMkLst>
            <pc:docMk/>
            <pc:sldMk cId="2210866551" sldId="256"/>
            <ac:picMk id="12" creationId="{2897127E-6CEF-446C-BE87-93B7C46E49D1}"/>
          </ac:picMkLst>
        </pc:picChg>
      </pc:sldChg>
      <pc:sldChg chg="addSp delSp modSp mod setBg">
        <pc:chgData name="Magda Lúcio" userId="37ef8cbed6054e2a" providerId="Windows Live" clId="Web-{657FAA04-853A-44FA-87C9-E0C2F98DB83F}" dt="2018-11-26T16:06:30.575" v="192" actId="20577"/>
        <pc:sldMkLst>
          <pc:docMk/>
          <pc:sldMk cId="519753415" sldId="257"/>
        </pc:sldMkLst>
        <pc:spChg chg="add del">
          <ac:chgData name="Magda Lúcio" userId="37ef8cbed6054e2a" providerId="Windows Live" clId="Web-{657FAA04-853A-44FA-87C9-E0C2F98DB83F}" dt="2018-11-26T15:58:19.392" v="11"/>
          <ac:spMkLst>
            <pc:docMk/>
            <pc:sldMk cId="519753415" sldId="257"/>
            <ac:spMk id="9" creationId="{F56F5174-31D9-4DBB-AAB7-A1FD7BDB1352}"/>
          </ac:spMkLst>
        </pc:spChg>
        <pc:spChg chg="add del">
          <ac:chgData name="Magda Lúcio" userId="37ef8cbed6054e2a" providerId="Windows Live" clId="Web-{657FAA04-853A-44FA-87C9-E0C2F98DB83F}" dt="2018-11-26T15:58:19.392" v="11"/>
          <ac:spMkLst>
            <pc:docMk/>
            <pc:sldMk cId="519753415" sldId="257"/>
            <ac:spMk id="13" creationId="{F9A95BEE-6BB1-4A28-A8E6-A34B2E42EF87}"/>
          </ac:spMkLst>
        </pc:spChg>
        <pc:spChg chg="add mod">
          <ac:chgData name="Magda Lúcio" userId="37ef8cbed6054e2a" providerId="Windows Live" clId="Web-{657FAA04-853A-44FA-87C9-E0C2F98DB83F}" dt="2018-11-26T16:06:30.575" v="192" actId="20577"/>
          <ac:spMkLst>
            <pc:docMk/>
            <pc:sldMk cId="519753415" sldId="257"/>
            <ac:spMk id="491" creationId="{588A0B02-51E1-4A46-9010-39897A9F1849}"/>
          </ac:spMkLst>
        </pc:spChg>
        <pc:graphicFrameChg chg="add del mod modGraphic">
          <ac:chgData name="Magda Lúcio" userId="37ef8cbed6054e2a" providerId="Windows Live" clId="Web-{657FAA04-853A-44FA-87C9-E0C2F98DB83F}" dt="2018-11-26T16:03:49.858" v="93" actId="1076"/>
          <ac:graphicFrameMkLst>
            <pc:docMk/>
            <pc:sldMk cId="519753415" sldId="257"/>
            <ac:graphicFrameMk id="4" creationId="{EE714613-E17F-4767-84DF-E7A25C958F6F}"/>
          </ac:graphicFrameMkLst>
        </pc:graphicFrameChg>
        <pc:picChg chg="mod">
          <ac:chgData name="Magda Lúcio" userId="37ef8cbed6054e2a" providerId="Windows Live" clId="Web-{657FAA04-853A-44FA-87C9-E0C2F98DB83F}" dt="2018-11-26T16:03:45.467" v="92" actId="1076"/>
          <ac:picMkLst>
            <pc:docMk/>
            <pc:sldMk cId="519753415" sldId="257"/>
            <ac:picMk id="2" creationId="{6B1B13BC-5EEA-442C-82AD-CD6EFBB52273}"/>
          </ac:picMkLst>
        </pc:picChg>
        <pc:picChg chg="add del">
          <ac:chgData name="Magda Lúcio" userId="37ef8cbed6054e2a" providerId="Windows Live" clId="Web-{657FAA04-853A-44FA-87C9-E0C2F98DB83F}" dt="2018-11-26T15:58:19.392" v="11"/>
          <ac:picMkLst>
            <pc:docMk/>
            <pc:sldMk cId="519753415" sldId="257"/>
            <ac:picMk id="11" creationId="{AE113210-7872-481A-ADE6-3A05CCAF5EB2}"/>
          </ac:picMkLst>
        </pc:picChg>
      </pc:sldChg>
    </pc:docChg>
  </pc:docChgLst>
  <pc:docChgLst>
    <pc:chgData name="Magda Lúcio" userId="37ef8cbed6054e2a" providerId="Windows Live" clId="Web-{2F9D76BF-5D03-4572-AFFB-99748F7D8F2A}"/>
    <pc:docChg chg="addSld modSld">
      <pc:chgData name="Magda Lúcio" userId="37ef8cbed6054e2a" providerId="Windows Live" clId="Web-{2F9D76BF-5D03-4572-AFFB-99748F7D8F2A}" dt="2018-11-19T18:34:46.430" v="261"/>
      <pc:docMkLst>
        <pc:docMk/>
      </pc:docMkLst>
      <pc:sldChg chg="addSp delSp modSp mod setBg">
        <pc:chgData name="Magda Lúcio" userId="37ef8cbed6054e2a" providerId="Windows Live" clId="Web-{2F9D76BF-5D03-4572-AFFB-99748F7D8F2A}" dt="2018-11-19T18:33:22.723" v="256" actId="20577"/>
        <pc:sldMkLst>
          <pc:docMk/>
          <pc:sldMk cId="2210866551" sldId="256"/>
        </pc:sldMkLst>
        <pc:spChg chg="mod">
          <ac:chgData name="Magda Lúcio" userId="37ef8cbed6054e2a" providerId="Windows Live" clId="Web-{2F9D76BF-5D03-4572-AFFB-99748F7D8F2A}" dt="2018-11-19T18:33:22.723" v="256" actId="20577"/>
          <ac:spMkLst>
            <pc:docMk/>
            <pc:sldMk cId="2210866551" sldId="256"/>
            <ac:spMk id="2" creationId="{00000000-0000-0000-0000-000000000000}"/>
          </ac:spMkLst>
        </pc:spChg>
        <pc:spChg chg="mod">
          <ac:chgData name="Magda Lúcio" userId="37ef8cbed6054e2a" providerId="Windows Live" clId="Web-{2F9D76BF-5D03-4572-AFFB-99748F7D8F2A}" dt="2018-11-19T18:32:08.953" v="244" actId="20577"/>
          <ac:spMkLst>
            <pc:docMk/>
            <pc:sldMk cId="2210866551" sldId="256"/>
            <ac:spMk id="3" creationId="{00000000-0000-0000-0000-000000000000}"/>
          </ac:spMkLst>
        </pc:spChg>
        <pc:spChg chg="add">
          <ac:chgData name="Magda Lúcio" userId="37ef8cbed6054e2a" providerId="Windows Live" clId="Web-{2F9D76BF-5D03-4572-AFFB-99748F7D8F2A}" dt="2018-11-19T18:26:15.436" v="98"/>
          <ac:spMkLst>
            <pc:docMk/>
            <pc:sldMk cId="2210866551" sldId="256"/>
            <ac:spMk id="5" creationId="{3B854194-185D-494D-905C-7C7CB2E30F6E}"/>
          </ac:spMkLst>
        </pc:spChg>
        <pc:spChg chg="add">
          <ac:chgData name="Magda Lúcio" userId="37ef8cbed6054e2a" providerId="Windows Live" clId="Web-{2F9D76BF-5D03-4572-AFFB-99748F7D8F2A}" dt="2018-11-19T18:26:15.436" v="98"/>
          <ac:spMkLst>
            <pc:docMk/>
            <pc:sldMk cId="2210866551" sldId="256"/>
            <ac:spMk id="6" creationId="{B4F5FA0D-0104-4987-8241-EFF7C85B88DE}"/>
          </ac:spMkLst>
        </pc:spChg>
        <pc:spChg chg="add del">
          <ac:chgData name="Magda Lúcio" userId="37ef8cbed6054e2a" providerId="Windows Live" clId="Web-{2F9D76BF-5D03-4572-AFFB-99748F7D8F2A}" dt="2018-11-19T18:26:15.233" v="97"/>
          <ac:spMkLst>
            <pc:docMk/>
            <pc:sldMk cId="2210866551" sldId="256"/>
            <ac:spMk id="8" creationId="{8D70B121-56F4-4848-B38B-182089D909FA}"/>
          </ac:spMkLst>
        </pc:spChg>
        <pc:picChg chg="add">
          <ac:chgData name="Magda Lúcio" userId="37ef8cbed6054e2a" providerId="Windows Live" clId="Web-{2F9D76BF-5D03-4572-AFFB-99748F7D8F2A}" dt="2018-11-19T18:26:15.436" v="98"/>
          <ac:picMkLst>
            <pc:docMk/>
            <pc:sldMk cId="2210866551" sldId="256"/>
            <ac:picMk id="12" creationId="{2897127E-6CEF-446C-BE87-93B7C46E49D1}"/>
          </ac:picMkLst>
        </pc:picChg>
        <pc:cxnChg chg="add del">
          <ac:chgData name="Magda Lúcio" userId="37ef8cbed6054e2a" providerId="Windows Live" clId="Web-{2F9D76BF-5D03-4572-AFFB-99748F7D8F2A}" dt="2018-11-19T18:26:15.233" v="97"/>
          <ac:cxnSpMkLst>
            <pc:docMk/>
            <pc:sldMk cId="2210866551" sldId="256"/>
            <ac:cxnSpMk id="10" creationId="{2D72A2C9-F3CA-4216-8BAD-FA4C970C3C4E}"/>
          </ac:cxnSpMkLst>
        </pc:cxnChg>
      </pc:sldChg>
      <pc:sldChg chg="addSp modSp new">
        <pc:chgData name="Magda Lúcio" userId="37ef8cbed6054e2a" providerId="Windows Live" clId="Web-{2F9D76BF-5D03-4572-AFFB-99748F7D8F2A}" dt="2018-11-19T18:34:46.430" v="261"/>
        <pc:sldMkLst>
          <pc:docMk/>
          <pc:sldMk cId="519753415" sldId="257"/>
        </pc:sldMkLst>
        <pc:graphicFrameChg chg="add mod modGraphic">
          <ac:chgData name="Magda Lúcio" userId="37ef8cbed6054e2a" providerId="Windows Live" clId="Web-{2F9D76BF-5D03-4572-AFFB-99748F7D8F2A}" dt="2018-11-19T18:34:46.430" v="261"/>
          <ac:graphicFrameMkLst>
            <pc:docMk/>
            <pc:sldMk cId="519753415" sldId="257"/>
            <ac:graphicFrameMk id="4" creationId="{EE714613-E17F-4767-84DF-E7A25C958F6F}"/>
          </ac:graphicFrameMkLst>
        </pc:graphicFrameChg>
        <pc:picChg chg="add mod">
          <ac:chgData name="Magda Lúcio" userId="37ef8cbed6054e2a" providerId="Windows Live" clId="Web-{2F9D76BF-5D03-4572-AFFB-99748F7D8F2A}" dt="2018-11-19T18:34:02.990" v="260" actId="1076"/>
          <ac:picMkLst>
            <pc:docMk/>
            <pc:sldMk cId="519753415" sldId="257"/>
            <ac:picMk id="2" creationId="{6B1B13BC-5EEA-442C-82AD-CD6EFBB52273}"/>
          </ac:picMkLst>
        </pc:picChg>
      </pc:sldChg>
    </pc:docChg>
  </pc:docChgLst>
  <pc:docChgLst>
    <pc:chgData name="Magda Lúcio" userId="37ef8cbed6054e2a" providerId="Windows Live" clId="Web-{02552D46-ACF3-46CD-A9B3-981C523884FF}"/>
    <pc:docChg chg="addSld delSld modSld">
      <pc:chgData name="Magda Lúcio" userId="37ef8cbed6054e2a" providerId="Windows Live" clId="Web-{02552D46-ACF3-46CD-A9B3-981C523884FF}" dt="2018-12-03T10:08:51.900" v="476"/>
      <pc:docMkLst>
        <pc:docMk/>
      </pc:docMkLst>
      <pc:sldChg chg="addSp modSp">
        <pc:chgData name="Magda Lúcio" userId="37ef8cbed6054e2a" providerId="Windows Live" clId="Web-{02552D46-ACF3-46CD-A9B3-981C523884FF}" dt="2018-12-03T10:05:23.426" v="419"/>
        <pc:sldMkLst>
          <pc:docMk/>
          <pc:sldMk cId="519753415" sldId="257"/>
        </pc:sldMkLst>
        <pc:spChg chg="add mod">
          <ac:chgData name="Magda Lúcio" userId="37ef8cbed6054e2a" providerId="Windows Live" clId="Web-{02552D46-ACF3-46CD-A9B3-981C523884FF}" dt="2018-12-03T10:05:23.426" v="419"/>
          <ac:spMkLst>
            <pc:docMk/>
            <pc:sldMk cId="519753415" sldId="257"/>
            <ac:spMk id="11" creationId="{3D19FA2B-C873-4767-A26E-8E555AE53446}"/>
          </ac:spMkLst>
        </pc:spChg>
        <pc:spChg chg="mod">
          <ac:chgData name="Magda Lúcio" userId="37ef8cbed6054e2a" providerId="Windows Live" clId="Web-{02552D46-ACF3-46CD-A9B3-981C523884FF}" dt="2018-12-03T09:53:32.585" v="52" actId="20577"/>
          <ac:spMkLst>
            <pc:docMk/>
            <pc:sldMk cId="519753415" sldId="257"/>
            <ac:spMk id="491" creationId="{588A0B02-51E1-4A46-9010-39897A9F1849}"/>
          </ac:spMkLst>
        </pc:spChg>
      </pc:sldChg>
      <pc:sldChg chg="modSp">
        <pc:chgData name="Magda Lúcio" userId="37ef8cbed6054e2a" providerId="Windows Live" clId="Web-{02552D46-ACF3-46CD-A9B3-981C523884FF}" dt="2018-12-03T09:54:07.569" v="54" actId="20577"/>
        <pc:sldMkLst>
          <pc:docMk/>
          <pc:sldMk cId="3345638862" sldId="262"/>
        </pc:sldMkLst>
        <pc:spChg chg="mod">
          <ac:chgData name="Magda Lúcio" userId="37ef8cbed6054e2a" providerId="Windows Live" clId="Web-{02552D46-ACF3-46CD-A9B3-981C523884FF}" dt="2018-12-03T09:54:07.569" v="54" actId="20577"/>
          <ac:spMkLst>
            <pc:docMk/>
            <pc:sldMk cId="3345638862" sldId="262"/>
            <ac:spMk id="2" creationId="{A4098A29-A453-4D8F-9DC4-3BBA5B2397C7}"/>
          </ac:spMkLst>
        </pc:spChg>
      </pc:sldChg>
      <pc:sldChg chg="modSp">
        <pc:chgData name="Magda Lúcio" userId="37ef8cbed6054e2a" providerId="Windows Live" clId="Web-{02552D46-ACF3-46CD-A9B3-981C523884FF}" dt="2018-12-03T09:55:13.773" v="101" actId="20577"/>
        <pc:sldMkLst>
          <pc:docMk/>
          <pc:sldMk cId="2821042642" sldId="264"/>
        </pc:sldMkLst>
        <pc:spChg chg="mod">
          <ac:chgData name="Magda Lúcio" userId="37ef8cbed6054e2a" providerId="Windows Live" clId="Web-{02552D46-ACF3-46CD-A9B3-981C523884FF}" dt="2018-12-03T09:55:13.773" v="101" actId="20577"/>
          <ac:spMkLst>
            <pc:docMk/>
            <pc:sldMk cId="2821042642" sldId="264"/>
            <ac:spMk id="2" creationId="{9D89474E-B655-4EBA-BBD9-F9540AD5795B}"/>
          </ac:spMkLst>
        </pc:spChg>
      </pc:sldChg>
      <pc:sldChg chg="addSp delSp modSp new mod setBg">
        <pc:chgData name="Magda Lúcio" userId="37ef8cbed6054e2a" providerId="Windows Live" clId="Web-{02552D46-ACF3-46CD-A9B3-981C523884FF}" dt="2018-12-03T10:08:51.900" v="476"/>
        <pc:sldMkLst>
          <pc:docMk/>
          <pc:sldMk cId="361474118" sldId="266"/>
        </pc:sldMkLst>
        <pc:spChg chg="mod">
          <ac:chgData name="Magda Lúcio" userId="37ef8cbed6054e2a" providerId="Windows Live" clId="Web-{02552D46-ACF3-46CD-A9B3-981C523884FF}" dt="2018-12-03T10:08:51.900" v="476"/>
          <ac:spMkLst>
            <pc:docMk/>
            <pc:sldMk cId="361474118" sldId="266"/>
            <ac:spMk id="2" creationId="{1FB5F54B-4D32-4D99-A7AA-DA159C542B26}"/>
          </ac:spMkLst>
        </pc:spChg>
        <pc:spChg chg="del mod replId">
          <ac:chgData name="Magda Lúcio" userId="37ef8cbed6054e2a" providerId="Windows Live" clId="Web-{02552D46-ACF3-46CD-A9B3-981C523884FF}" dt="2018-12-03T10:08:51.900" v="476"/>
          <ac:spMkLst>
            <pc:docMk/>
            <pc:sldMk cId="361474118" sldId="266"/>
            <ac:spMk id="6" creationId="{94A711BE-43D9-441F-A361-C131E0202E67}"/>
          </ac:spMkLst>
        </pc:spChg>
        <pc:spChg chg="add">
          <ac:chgData name="Magda Lúcio" userId="37ef8cbed6054e2a" providerId="Windows Live" clId="Web-{02552D46-ACF3-46CD-A9B3-981C523884FF}" dt="2018-12-03T10:08:51.900" v="476"/>
          <ac:spMkLst>
            <pc:docMk/>
            <pc:sldMk cId="361474118" sldId="266"/>
            <ac:spMk id="10" creationId="{08E89D5E-1885-4160-AC77-CC471DD1D0DB}"/>
          </ac:spMkLst>
        </pc:spChg>
        <pc:graphicFrameChg chg="add">
          <ac:chgData name="Magda Lúcio" userId="37ef8cbed6054e2a" providerId="Windows Live" clId="Web-{02552D46-ACF3-46CD-A9B3-981C523884FF}" dt="2018-12-03T10:08:51.900" v="476"/>
          <ac:graphicFrameMkLst>
            <pc:docMk/>
            <pc:sldMk cId="361474118" sldId="266"/>
            <ac:graphicFrameMk id="5" creationId="{68C808E3-95E8-4A6F-8AB0-237AF6D78CA7}"/>
          </ac:graphicFrameMkLst>
        </pc:graphicFrameChg>
        <pc:cxnChg chg="add">
          <ac:chgData name="Magda Lúcio" userId="37ef8cbed6054e2a" providerId="Windows Live" clId="Web-{02552D46-ACF3-46CD-A9B3-981C523884FF}" dt="2018-12-03T10:08:51.900" v="476"/>
          <ac:cxnSpMkLst>
            <pc:docMk/>
            <pc:sldMk cId="361474118" sldId="266"/>
            <ac:cxnSpMk id="12" creationId="{550D2BD1-98F9-412D-905B-3A843EF4078B}"/>
          </ac:cxnSpMkLst>
        </pc:cxnChg>
      </pc:sldChg>
      <pc:sldChg chg="addSp delSp modSp new del">
        <pc:chgData name="Magda Lúcio" userId="37ef8cbed6054e2a" providerId="Windows Live" clId="Web-{02552D46-ACF3-46CD-A9B3-981C523884FF}" dt="2018-12-03T10:05:53.246" v="425"/>
        <pc:sldMkLst>
          <pc:docMk/>
          <pc:sldMk cId="3772628959" sldId="267"/>
        </pc:sldMkLst>
        <pc:spChg chg="add del mod">
          <ac:chgData name="Magda Lúcio" userId="37ef8cbed6054e2a" providerId="Windows Live" clId="Web-{02552D46-ACF3-46CD-A9B3-981C523884FF}" dt="2018-12-03T10:05:50.429" v="424"/>
          <ac:spMkLst>
            <pc:docMk/>
            <pc:sldMk cId="3772628959" sldId="267"/>
            <ac:spMk id="2" creationId="{D07043A3-73D4-4343-9ABD-90F78BA534EA}"/>
          </ac:spMkLst>
        </pc:spChg>
      </pc:sldChg>
      <pc:sldChg chg="addSp modSp new mod setBg">
        <pc:chgData name="Magda Lúcio" userId="37ef8cbed6054e2a" providerId="Windows Live" clId="Web-{02552D46-ACF3-46CD-A9B3-981C523884FF}" dt="2018-12-03T10:08:29.064" v="474" actId="20577"/>
        <pc:sldMkLst>
          <pc:docMk/>
          <pc:sldMk cId="3986090234" sldId="267"/>
        </pc:sldMkLst>
        <pc:spChg chg="add mod">
          <ac:chgData name="Magda Lúcio" userId="37ef8cbed6054e2a" providerId="Windows Live" clId="Web-{02552D46-ACF3-46CD-A9B3-981C523884FF}" dt="2018-12-03T10:08:29.064" v="474" actId="20577"/>
          <ac:spMkLst>
            <pc:docMk/>
            <pc:sldMk cId="3986090234" sldId="267"/>
            <ac:spMk id="2" creationId="{1DF11D55-3AAB-42D3-B4E6-2E41FC3D0EE7}"/>
          </ac:spMkLst>
        </pc:spChg>
        <pc:spChg chg="add mod">
          <ac:chgData name="Magda Lúcio" userId="37ef8cbed6054e2a" providerId="Windows Live" clId="Web-{02552D46-ACF3-46CD-A9B3-981C523884FF}" dt="2018-12-03T10:07:56.858" v="452" actId="20577"/>
          <ac:spMkLst>
            <pc:docMk/>
            <pc:sldMk cId="3986090234" sldId="267"/>
            <ac:spMk id="3" creationId="{E82679C6-FC85-429F-B5CA-AA19BF7ECB92}"/>
          </ac:spMkLst>
        </pc:spChg>
        <pc:spChg chg="add">
          <ac:chgData name="Magda Lúcio" userId="37ef8cbed6054e2a" providerId="Windows Live" clId="Web-{02552D46-ACF3-46CD-A9B3-981C523884FF}" dt="2018-12-03T10:07:36.221" v="443"/>
          <ac:spMkLst>
            <pc:docMk/>
            <pc:sldMk cId="3986090234" sldId="267"/>
            <ac:spMk id="8" creationId="{8D70B121-56F4-4848-B38B-182089D909FA}"/>
          </ac:spMkLst>
        </pc:spChg>
        <pc:cxnChg chg="add">
          <ac:chgData name="Magda Lúcio" userId="37ef8cbed6054e2a" providerId="Windows Live" clId="Web-{02552D46-ACF3-46CD-A9B3-981C523884FF}" dt="2018-12-03T10:07:36.221" v="443"/>
          <ac:cxnSpMkLst>
            <pc:docMk/>
            <pc:sldMk cId="3986090234" sldId="267"/>
            <ac:cxnSpMk id="10" creationId="{2D72A2C9-F3CA-4216-8BAD-FA4C970C3C4E}"/>
          </ac:cxnSpMkLst>
        </pc:cxnChg>
      </pc:sldChg>
    </pc:docChg>
  </pc:docChgLst>
</pc:chgInfo>
</file>

<file path=ppt/diagrams/_rels/data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svg"/><Relationship Id="rId1" Type="http://schemas.openxmlformats.org/officeDocument/2006/relationships/image" Target="../media/image1.png"/><Relationship Id="rId4" Type="http://schemas.openxmlformats.org/officeDocument/2006/relationships/image" Target="../media/image4.svg"/></Relationships>
</file>

<file path=ppt/diagrams/_rels/data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7.svg"/><Relationship Id="rId1" Type="http://schemas.openxmlformats.org/officeDocument/2006/relationships/image" Target="../media/image4.png"/><Relationship Id="rId4" Type="http://schemas.openxmlformats.org/officeDocument/2006/relationships/image" Target="../media/image9.svg"/></Relationships>
</file>

<file path=ppt/diagrams/colors1.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4160F98-82AE-4EAA-B48A-87E2AE48D4C4}" type="doc">
      <dgm:prSet loTypeId="urn:microsoft.com/office/officeart/2018/5/layout/IconCircleLabelList" loCatId="icon" qsTypeId="urn:microsoft.com/office/officeart/2005/8/quickstyle/simple1" qsCatId="simple" csTypeId="urn:microsoft.com/office/officeart/2018/5/colors/Iconchunking_neutralbg_colorful1" csCatId="colorful" phldr="1"/>
      <dgm:spPr/>
      <dgm:t>
        <a:bodyPr/>
        <a:lstStyle/>
        <a:p>
          <a:endParaRPr lang="en-US"/>
        </a:p>
      </dgm:t>
    </dgm:pt>
    <dgm:pt modelId="{0CCCAB84-B7B9-413C-99E5-16A089481EAB}">
      <dgm:prSet/>
      <dgm:spPr/>
      <dgm:t>
        <a:bodyPr/>
        <a:lstStyle/>
        <a:p>
          <a:pPr>
            <a:lnSpc>
              <a:spcPct val="100000"/>
            </a:lnSpc>
            <a:defRPr cap="all"/>
          </a:pPr>
          <a:r>
            <a:rPr lang="pt-BR">
              <a:latin typeface="Courier New"/>
              <a:cs typeface="Courier New"/>
            </a:rPr>
            <a:t>Identificar os fatores e as incertezas para um desenvolvimento saudável com justiça social, solidariedade e sustentabilidade</a:t>
          </a:r>
          <a:r>
            <a:rPr lang="en-US">
              <a:latin typeface="Courier New"/>
              <a:cs typeface="Courier New"/>
            </a:rPr>
            <a:t>. </a:t>
          </a:r>
        </a:p>
      </dgm:t>
    </dgm:pt>
    <dgm:pt modelId="{DE5EFAB9-DE70-42BB-9F8A-3ACDD63B3159}" type="parTrans" cxnId="{C3E32EA3-C167-4323-86D5-C1FF3E84464F}">
      <dgm:prSet/>
      <dgm:spPr/>
      <dgm:t>
        <a:bodyPr/>
        <a:lstStyle/>
        <a:p>
          <a:endParaRPr lang="en-US"/>
        </a:p>
      </dgm:t>
    </dgm:pt>
    <dgm:pt modelId="{26D81BF6-8B11-483B-9753-DB3E7170CA3D}" type="sibTrans" cxnId="{C3E32EA3-C167-4323-86D5-C1FF3E84464F}">
      <dgm:prSet/>
      <dgm:spPr/>
      <dgm:t>
        <a:bodyPr/>
        <a:lstStyle/>
        <a:p>
          <a:endParaRPr lang="en-US"/>
        </a:p>
      </dgm:t>
    </dgm:pt>
    <dgm:pt modelId="{690B6834-E837-4F47-B54F-1A9BA2A2BB69}">
      <dgm:prSet/>
      <dgm:spPr/>
      <dgm:t>
        <a:bodyPr/>
        <a:lstStyle/>
        <a:p>
          <a:pPr>
            <a:lnSpc>
              <a:spcPct val="100000"/>
            </a:lnSpc>
            <a:defRPr cap="all"/>
          </a:pPr>
          <a:r>
            <a:rPr lang="pt-BR">
              <a:latin typeface="Courier New"/>
              <a:cs typeface="Courier New"/>
            </a:rPr>
            <a:t>Elaborar hipóteses orientadoras de estudos científicos/produção de evidências relacionados ao impacto a longo prazo das medidas econômicas na seguridade social</a:t>
          </a:r>
          <a:r>
            <a:rPr lang="en-US">
              <a:latin typeface="Courier New"/>
              <a:cs typeface="Courier New"/>
            </a:rPr>
            <a:t>.</a:t>
          </a:r>
        </a:p>
      </dgm:t>
    </dgm:pt>
    <dgm:pt modelId="{24111E9D-71A8-4853-8CCD-C792E71EB83F}" type="parTrans" cxnId="{A25C34F3-9716-4647-B037-95858CD356E3}">
      <dgm:prSet/>
      <dgm:spPr/>
      <dgm:t>
        <a:bodyPr/>
        <a:lstStyle/>
        <a:p>
          <a:endParaRPr lang="en-US"/>
        </a:p>
      </dgm:t>
    </dgm:pt>
    <dgm:pt modelId="{8A656A2F-01E3-4D45-B4BF-F771BCA46C94}" type="sibTrans" cxnId="{A25C34F3-9716-4647-B037-95858CD356E3}">
      <dgm:prSet/>
      <dgm:spPr/>
      <dgm:t>
        <a:bodyPr/>
        <a:lstStyle/>
        <a:p>
          <a:endParaRPr lang="en-US"/>
        </a:p>
      </dgm:t>
    </dgm:pt>
    <dgm:pt modelId="{A96D6E4E-E7D5-4E13-8161-371C5B6F6579}" type="pres">
      <dgm:prSet presAssocID="{64160F98-82AE-4EAA-B48A-87E2AE48D4C4}" presName="root" presStyleCnt="0">
        <dgm:presLayoutVars>
          <dgm:dir/>
          <dgm:resizeHandles val="exact"/>
        </dgm:presLayoutVars>
      </dgm:prSet>
      <dgm:spPr/>
      <dgm:t>
        <a:bodyPr/>
        <a:lstStyle/>
        <a:p>
          <a:endParaRPr lang="pt-BR"/>
        </a:p>
      </dgm:t>
    </dgm:pt>
    <dgm:pt modelId="{FCB99E7A-5B08-4AEB-8980-89C81A0CFF9F}" type="pres">
      <dgm:prSet presAssocID="{0CCCAB84-B7B9-413C-99E5-16A089481EAB}" presName="compNode" presStyleCnt="0"/>
      <dgm:spPr/>
    </dgm:pt>
    <dgm:pt modelId="{F9C03BD0-E66E-4804-8027-85583294215D}" type="pres">
      <dgm:prSet presAssocID="{0CCCAB84-B7B9-413C-99E5-16A089481EAB}" presName="iconBgRect" presStyleLbl="bgShp" presStyleIdx="0" presStyleCnt="2"/>
      <dgm:spPr/>
    </dgm:pt>
    <dgm:pt modelId="{60F95D51-4E1C-440F-8FEF-33C1F7D55DC6}" type="pres">
      <dgm:prSet presAssocID="{0CCCAB84-B7B9-413C-99E5-16A089481EAB}" presName="iconRect" presStyleLbl="node1" presStyleIdx="0" presStyleCnt="2"/>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xmlns="" r:embed="rId2"/>
              </a:ext>
            </a:extLst>
          </a:blip>
          <a:stretch>
            <a:fillRect/>
          </a:stretch>
        </a:blipFill>
        <a:ln>
          <a:noFill/>
        </a:ln>
      </dgm:spPr>
      <dgm:extLst>
        <a:ext uri="{E40237B7-FDA0-4F09-8148-C483321AD2D9}">
          <dgm14:cNvPr xmlns:dgm14="http://schemas.microsoft.com/office/drawing/2010/diagram" id="0" name="" descr="Checkmark"/>
        </a:ext>
      </dgm:extLst>
    </dgm:pt>
    <dgm:pt modelId="{CFADB978-6490-4BA0-9FEF-4A927E698C81}" type="pres">
      <dgm:prSet presAssocID="{0CCCAB84-B7B9-413C-99E5-16A089481EAB}" presName="spaceRect" presStyleCnt="0"/>
      <dgm:spPr/>
    </dgm:pt>
    <dgm:pt modelId="{D39FBB5F-78C0-4E39-ADA8-DB57454989CA}" type="pres">
      <dgm:prSet presAssocID="{0CCCAB84-B7B9-413C-99E5-16A089481EAB}" presName="textRect" presStyleLbl="revTx" presStyleIdx="0" presStyleCnt="2">
        <dgm:presLayoutVars>
          <dgm:chMax val="1"/>
          <dgm:chPref val="1"/>
        </dgm:presLayoutVars>
      </dgm:prSet>
      <dgm:spPr/>
      <dgm:t>
        <a:bodyPr/>
        <a:lstStyle/>
        <a:p>
          <a:endParaRPr lang="pt-BR"/>
        </a:p>
      </dgm:t>
    </dgm:pt>
    <dgm:pt modelId="{078E7439-0792-443B-BD10-9C7C4928875C}" type="pres">
      <dgm:prSet presAssocID="{26D81BF6-8B11-483B-9753-DB3E7170CA3D}" presName="sibTrans" presStyleCnt="0"/>
      <dgm:spPr/>
    </dgm:pt>
    <dgm:pt modelId="{F60F1AB6-C4B5-4AA6-A9A4-DE2DA0489645}" type="pres">
      <dgm:prSet presAssocID="{690B6834-E837-4F47-B54F-1A9BA2A2BB69}" presName="compNode" presStyleCnt="0"/>
      <dgm:spPr/>
    </dgm:pt>
    <dgm:pt modelId="{96548B86-A07F-4330-90C3-7E3783E18B9E}" type="pres">
      <dgm:prSet presAssocID="{690B6834-E837-4F47-B54F-1A9BA2A2BB69}" presName="iconBgRect" presStyleLbl="bgShp" presStyleIdx="1" presStyleCnt="2"/>
      <dgm:spPr/>
    </dgm:pt>
    <dgm:pt modelId="{A652FDD7-0ACA-4817-A7A1-89551EF1D56B}" type="pres">
      <dgm:prSet presAssocID="{690B6834-E837-4F47-B54F-1A9BA2A2BB69}" presName="iconRect" presStyleLbl="node1" presStyleIdx="1" presStyleCnt="2"/>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a:blipFill>
        <a:ln>
          <a:noFill/>
        </a:ln>
      </dgm:spPr>
      <dgm:extLst>
        <a:ext uri="{E40237B7-FDA0-4F09-8148-C483321AD2D9}">
          <dgm14:cNvPr xmlns:dgm14="http://schemas.microsoft.com/office/drawing/2010/diagram" id="0" name="" descr="Upward trend"/>
        </a:ext>
      </dgm:extLst>
    </dgm:pt>
    <dgm:pt modelId="{80A84CED-1839-4A54-8114-8DDD05C74885}" type="pres">
      <dgm:prSet presAssocID="{690B6834-E837-4F47-B54F-1A9BA2A2BB69}" presName="spaceRect" presStyleCnt="0"/>
      <dgm:spPr/>
    </dgm:pt>
    <dgm:pt modelId="{85DD07C1-E89A-4CF4-8EA0-B03E81FB293F}" type="pres">
      <dgm:prSet presAssocID="{690B6834-E837-4F47-B54F-1A9BA2A2BB69}" presName="textRect" presStyleLbl="revTx" presStyleIdx="1" presStyleCnt="2">
        <dgm:presLayoutVars>
          <dgm:chMax val="1"/>
          <dgm:chPref val="1"/>
        </dgm:presLayoutVars>
      </dgm:prSet>
      <dgm:spPr/>
      <dgm:t>
        <a:bodyPr/>
        <a:lstStyle/>
        <a:p>
          <a:endParaRPr lang="pt-BR"/>
        </a:p>
      </dgm:t>
    </dgm:pt>
  </dgm:ptLst>
  <dgm:cxnLst>
    <dgm:cxn modelId="{23D2B6F1-93BC-4EDD-99E5-0FAE34532C79}" type="presOf" srcId="{0CCCAB84-B7B9-413C-99E5-16A089481EAB}" destId="{D39FBB5F-78C0-4E39-ADA8-DB57454989CA}" srcOrd="0" destOrd="0" presId="urn:microsoft.com/office/officeart/2018/5/layout/IconCircleLabelList"/>
    <dgm:cxn modelId="{589B1118-E45C-4583-9CD9-6A58E1D07D58}" type="presOf" srcId="{690B6834-E837-4F47-B54F-1A9BA2A2BB69}" destId="{85DD07C1-E89A-4CF4-8EA0-B03E81FB293F}" srcOrd="0" destOrd="0" presId="urn:microsoft.com/office/officeart/2018/5/layout/IconCircleLabelList"/>
    <dgm:cxn modelId="{85111F3F-E808-4E40-BD33-DB16B09BD91B}" type="presOf" srcId="{64160F98-82AE-4EAA-B48A-87E2AE48D4C4}" destId="{A96D6E4E-E7D5-4E13-8161-371C5B6F6579}" srcOrd="0" destOrd="0" presId="urn:microsoft.com/office/officeart/2018/5/layout/IconCircleLabelList"/>
    <dgm:cxn modelId="{A25C34F3-9716-4647-B037-95858CD356E3}" srcId="{64160F98-82AE-4EAA-B48A-87E2AE48D4C4}" destId="{690B6834-E837-4F47-B54F-1A9BA2A2BB69}" srcOrd="1" destOrd="0" parTransId="{24111E9D-71A8-4853-8CCD-C792E71EB83F}" sibTransId="{8A656A2F-01E3-4D45-B4BF-F771BCA46C94}"/>
    <dgm:cxn modelId="{C3E32EA3-C167-4323-86D5-C1FF3E84464F}" srcId="{64160F98-82AE-4EAA-B48A-87E2AE48D4C4}" destId="{0CCCAB84-B7B9-413C-99E5-16A089481EAB}" srcOrd="0" destOrd="0" parTransId="{DE5EFAB9-DE70-42BB-9F8A-3ACDD63B3159}" sibTransId="{26D81BF6-8B11-483B-9753-DB3E7170CA3D}"/>
    <dgm:cxn modelId="{052B3026-502F-46CE-9EE7-49A009F4104E}" type="presParOf" srcId="{A96D6E4E-E7D5-4E13-8161-371C5B6F6579}" destId="{FCB99E7A-5B08-4AEB-8980-89C81A0CFF9F}" srcOrd="0" destOrd="0" presId="urn:microsoft.com/office/officeart/2018/5/layout/IconCircleLabelList"/>
    <dgm:cxn modelId="{C38D5DD5-DF8E-47F7-9AF4-B570E6438FCD}" type="presParOf" srcId="{FCB99E7A-5B08-4AEB-8980-89C81A0CFF9F}" destId="{F9C03BD0-E66E-4804-8027-85583294215D}" srcOrd="0" destOrd="0" presId="urn:microsoft.com/office/officeart/2018/5/layout/IconCircleLabelList"/>
    <dgm:cxn modelId="{69334E66-95DB-4B14-B744-FFDCD3A5DD95}" type="presParOf" srcId="{FCB99E7A-5B08-4AEB-8980-89C81A0CFF9F}" destId="{60F95D51-4E1C-440F-8FEF-33C1F7D55DC6}" srcOrd="1" destOrd="0" presId="urn:microsoft.com/office/officeart/2018/5/layout/IconCircleLabelList"/>
    <dgm:cxn modelId="{E5B82755-0832-45EB-B54D-549617E756EF}" type="presParOf" srcId="{FCB99E7A-5B08-4AEB-8980-89C81A0CFF9F}" destId="{CFADB978-6490-4BA0-9FEF-4A927E698C81}" srcOrd="2" destOrd="0" presId="urn:microsoft.com/office/officeart/2018/5/layout/IconCircleLabelList"/>
    <dgm:cxn modelId="{A0D8CED8-FD51-4675-973E-F4566A7E37DD}" type="presParOf" srcId="{FCB99E7A-5B08-4AEB-8980-89C81A0CFF9F}" destId="{D39FBB5F-78C0-4E39-ADA8-DB57454989CA}" srcOrd="3" destOrd="0" presId="urn:microsoft.com/office/officeart/2018/5/layout/IconCircleLabelList"/>
    <dgm:cxn modelId="{A7AD62FF-02E5-46A3-8508-00B47B102327}" type="presParOf" srcId="{A96D6E4E-E7D5-4E13-8161-371C5B6F6579}" destId="{078E7439-0792-443B-BD10-9C7C4928875C}" srcOrd="1" destOrd="0" presId="urn:microsoft.com/office/officeart/2018/5/layout/IconCircleLabelList"/>
    <dgm:cxn modelId="{666F322F-B760-4A79-ADA4-2EE766C094A0}" type="presParOf" srcId="{A96D6E4E-E7D5-4E13-8161-371C5B6F6579}" destId="{F60F1AB6-C4B5-4AA6-A9A4-DE2DA0489645}" srcOrd="2" destOrd="0" presId="urn:microsoft.com/office/officeart/2018/5/layout/IconCircleLabelList"/>
    <dgm:cxn modelId="{3BE8567D-0945-4937-B869-28CF3AB48311}" type="presParOf" srcId="{F60F1AB6-C4B5-4AA6-A9A4-DE2DA0489645}" destId="{96548B86-A07F-4330-90C3-7E3783E18B9E}" srcOrd="0" destOrd="0" presId="urn:microsoft.com/office/officeart/2018/5/layout/IconCircleLabelList"/>
    <dgm:cxn modelId="{882A7584-F04C-4C04-B553-1B5FB84702FD}" type="presParOf" srcId="{F60F1AB6-C4B5-4AA6-A9A4-DE2DA0489645}" destId="{A652FDD7-0ACA-4817-A7A1-89551EF1D56B}" srcOrd="1" destOrd="0" presId="urn:microsoft.com/office/officeart/2018/5/layout/IconCircleLabelList"/>
    <dgm:cxn modelId="{D4921642-22AB-4BFA-AFCE-564BAE8773A2}" type="presParOf" srcId="{F60F1AB6-C4B5-4AA6-A9A4-DE2DA0489645}" destId="{80A84CED-1839-4A54-8114-8DDD05C74885}" srcOrd="2" destOrd="0" presId="urn:microsoft.com/office/officeart/2018/5/layout/IconCircleLabelList"/>
    <dgm:cxn modelId="{2A2DE97F-4C40-4C41-B6BD-8B7BDD856A6E}" type="presParOf" srcId="{F60F1AB6-C4B5-4AA6-A9A4-DE2DA0489645}" destId="{85DD07C1-E89A-4CF4-8EA0-B03E81FB293F}" srcOrd="3" destOrd="0" presId="urn:microsoft.com/office/officeart/2018/5/layout/IconCircleLabel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15111D43-98F8-4C00-92BE-553F6863DCF7}" type="doc">
      <dgm:prSet loTypeId="urn:microsoft.com/office/officeart/2018/2/layout/IconCircleList" loCatId="icon" qsTypeId="urn:microsoft.com/office/officeart/2005/8/quickstyle/simple1" qsCatId="simple" csTypeId="urn:microsoft.com/office/officeart/2005/8/colors/accent1_2" csCatId="accent1" phldr="1"/>
      <dgm:spPr/>
    </dgm:pt>
    <dgm:pt modelId="{AD4FDC30-BA5B-4DE3-B371-837198076C18}">
      <dgm:prSet phldrT="[Texto]"/>
      <dgm:spPr/>
      <dgm:t>
        <a:bodyPr/>
        <a:lstStyle/>
        <a:p>
          <a:pPr>
            <a:lnSpc>
              <a:spcPct val="100000"/>
            </a:lnSpc>
          </a:pPr>
          <a:r>
            <a:rPr lang="pt-BR" sz="3000" b="1" dirty="0">
              <a:solidFill>
                <a:srgbClr val="010000"/>
              </a:solidFill>
              <a:latin typeface="Courier New"/>
              <a:cs typeface="Courier New"/>
            </a:rPr>
            <a:t>Gestão Pública para o Desenvolvimento</a:t>
          </a:r>
        </a:p>
      </dgm:t>
    </dgm:pt>
    <dgm:pt modelId="{0402B9B6-FFCD-46A7-9843-E3268CF97761}" type="parTrans" cxnId="{D77E97EB-1EB4-4570-A674-2550BAC570A8}">
      <dgm:prSet/>
      <dgm:spPr/>
    </dgm:pt>
    <dgm:pt modelId="{2C70EF81-1E90-4971-86D3-FB148AD80831}" type="sibTrans" cxnId="{D77E97EB-1EB4-4570-A674-2550BAC570A8}">
      <dgm:prSet/>
      <dgm:spPr/>
      <dgm:t>
        <a:bodyPr/>
        <a:lstStyle/>
        <a:p>
          <a:pPr>
            <a:lnSpc>
              <a:spcPct val="100000"/>
            </a:lnSpc>
          </a:pPr>
          <a:endParaRPr lang="en-US"/>
        </a:p>
      </dgm:t>
    </dgm:pt>
    <dgm:pt modelId="{E94B9BF8-24F6-445E-AC2C-8A5C075540AC}">
      <dgm:prSet phldrT="[Texto]"/>
      <dgm:spPr/>
      <dgm:t>
        <a:bodyPr/>
        <a:lstStyle/>
        <a:p>
          <a:pPr>
            <a:lnSpc>
              <a:spcPct val="100000"/>
            </a:lnSpc>
          </a:pPr>
          <a:r>
            <a:rPr lang="pt-BR" sz="3000" dirty="0">
              <a:solidFill>
                <a:srgbClr val="010000"/>
              </a:solidFill>
              <a:latin typeface="Courier New"/>
              <a:cs typeface="Courier New"/>
            </a:rPr>
            <a:t>Premissas analíticas</a:t>
          </a:r>
        </a:p>
      </dgm:t>
    </dgm:pt>
    <dgm:pt modelId="{695B9C87-9E5D-4309-A519-55ED7AB385F7}" type="parTrans" cxnId="{B388BE8F-C282-45F1-84BF-F0C84BF19F34}">
      <dgm:prSet/>
      <dgm:spPr/>
    </dgm:pt>
    <dgm:pt modelId="{1EE2F87F-5C98-43AA-910A-53B709F2FBB3}" type="sibTrans" cxnId="{B388BE8F-C282-45F1-84BF-F0C84BF19F34}">
      <dgm:prSet/>
      <dgm:spPr/>
    </dgm:pt>
    <dgm:pt modelId="{8FFE660E-12E7-4D38-8089-CFE044319C66}" type="pres">
      <dgm:prSet presAssocID="{15111D43-98F8-4C00-92BE-553F6863DCF7}" presName="root" presStyleCnt="0">
        <dgm:presLayoutVars>
          <dgm:dir/>
          <dgm:resizeHandles val="exact"/>
        </dgm:presLayoutVars>
      </dgm:prSet>
      <dgm:spPr/>
    </dgm:pt>
    <dgm:pt modelId="{2E10B1E2-7647-4926-B531-C578856D97ED}" type="pres">
      <dgm:prSet presAssocID="{15111D43-98F8-4C00-92BE-553F6863DCF7}" presName="container" presStyleCnt="0">
        <dgm:presLayoutVars>
          <dgm:dir/>
          <dgm:resizeHandles val="exact"/>
        </dgm:presLayoutVars>
      </dgm:prSet>
      <dgm:spPr/>
    </dgm:pt>
    <dgm:pt modelId="{BFB6FE8A-E6E7-434C-88AE-C1C988C14C44}" type="pres">
      <dgm:prSet presAssocID="{AD4FDC30-BA5B-4DE3-B371-837198076C18}" presName="compNode" presStyleCnt="0"/>
      <dgm:spPr/>
    </dgm:pt>
    <dgm:pt modelId="{8764117F-F459-4024-A728-FA28CAE7A0F5}" type="pres">
      <dgm:prSet presAssocID="{AD4FDC30-BA5B-4DE3-B371-837198076C18}" presName="iconBgRect" presStyleLbl="bgShp" presStyleIdx="0" presStyleCnt="2"/>
      <dgm:spPr/>
    </dgm:pt>
    <dgm:pt modelId="{EC7A456F-8410-4C0F-BCEE-8ECBE646C303}" type="pres">
      <dgm:prSet presAssocID="{AD4FDC30-BA5B-4DE3-B371-837198076C18}" presName="iconRect" presStyleLbl="node1" presStyleIdx="0" presStyleCnt="2"/>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xmlns="" r:embed="rId2"/>
              </a:ext>
            </a:extLst>
          </a:blip>
          <a:stretch>
            <a:fillRect/>
          </a:stretch>
        </a:blipFill>
      </dgm:spPr>
      <dgm:extLst>
        <a:ext uri="{E40237B7-FDA0-4F09-8148-C483321AD2D9}">
          <dgm14:cNvPr xmlns:dgm14="http://schemas.microsoft.com/office/drawing/2010/diagram" id="0" name="" descr="City"/>
        </a:ext>
      </dgm:extLst>
    </dgm:pt>
    <dgm:pt modelId="{3EC03CAF-C0EB-45B7-910E-2189FFB9BE64}" type="pres">
      <dgm:prSet presAssocID="{AD4FDC30-BA5B-4DE3-B371-837198076C18}" presName="spaceRect" presStyleCnt="0"/>
      <dgm:spPr/>
    </dgm:pt>
    <dgm:pt modelId="{884DF2CB-0EEB-4C0C-8D05-695EE5EF9F48}" type="pres">
      <dgm:prSet presAssocID="{AD4FDC30-BA5B-4DE3-B371-837198076C18}" presName="textRect" presStyleLbl="revTx" presStyleIdx="0" presStyleCnt="2">
        <dgm:presLayoutVars>
          <dgm:chMax val="1"/>
          <dgm:chPref val="1"/>
        </dgm:presLayoutVars>
      </dgm:prSet>
      <dgm:spPr/>
      <dgm:t>
        <a:bodyPr/>
        <a:lstStyle/>
        <a:p>
          <a:endParaRPr lang="pt-BR"/>
        </a:p>
      </dgm:t>
    </dgm:pt>
    <dgm:pt modelId="{6F49B7EF-6686-43DE-8447-D580746A3AAA}" type="pres">
      <dgm:prSet presAssocID="{2C70EF81-1E90-4971-86D3-FB148AD80831}" presName="sibTrans" presStyleLbl="sibTrans2D1" presStyleIdx="0" presStyleCnt="0"/>
      <dgm:spPr/>
      <dgm:t>
        <a:bodyPr/>
        <a:lstStyle/>
        <a:p>
          <a:endParaRPr lang="pt-BR"/>
        </a:p>
      </dgm:t>
    </dgm:pt>
    <dgm:pt modelId="{E7015CE2-4637-4ADD-9A09-7D212AD29CF8}" type="pres">
      <dgm:prSet presAssocID="{E94B9BF8-24F6-445E-AC2C-8A5C075540AC}" presName="compNode" presStyleCnt="0"/>
      <dgm:spPr/>
    </dgm:pt>
    <dgm:pt modelId="{139116D9-55E0-4C7D-AC82-15D829E4D2F7}" type="pres">
      <dgm:prSet presAssocID="{E94B9BF8-24F6-445E-AC2C-8A5C075540AC}" presName="iconBgRect" presStyleLbl="bgShp" presStyleIdx="1" presStyleCnt="2"/>
      <dgm:spPr/>
    </dgm:pt>
    <dgm:pt modelId="{DC6A5FBB-7968-4B7D-8ED2-8E9FAB6C5A51}" type="pres">
      <dgm:prSet presAssocID="{E94B9BF8-24F6-445E-AC2C-8A5C075540AC}" presName="iconRect" presStyleLbl="node1" presStyleIdx="1" presStyleCnt="2"/>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a:blipFill>
      </dgm:spPr>
      <dgm:extLst>
        <a:ext uri="{E40237B7-FDA0-4F09-8148-C483321AD2D9}">
          <dgm14:cNvPr xmlns:dgm14="http://schemas.microsoft.com/office/drawing/2010/diagram" id="0" name="" descr="Scales of Justice"/>
        </a:ext>
      </dgm:extLst>
    </dgm:pt>
    <dgm:pt modelId="{4092D31E-C44A-44FD-AEF3-71F0319F5954}" type="pres">
      <dgm:prSet presAssocID="{E94B9BF8-24F6-445E-AC2C-8A5C075540AC}" presName="spaceRect" presStyleCnt="0"/>
      <dgm:spPr/>
    </dgm:pt>
    <dgm:pt modelId="{6F068F2D-A142-4805-AA01-0A1FCFA02FBA}" type="pres">
      <dgm:prSet presAssocID="{E94B9BF8-24F6-445E-AC2C-8A5C075540AC}" presName="textRect" presStyleLbl="revTx" presStyleIdx="1" presStyleCnt="2">
        <dgm:presLayoutVars>
          <dgm:chMax val="1"/>
          <dgm:chPref val="1"/>
        </dgm:presLayoutVars>
      </dgm:prSet>
      <dgm:spPr/>
      <dgm:t>
        <a:bodyPr/>
        <a:lstStyle/>
        <a:p>
          <a:endParaRPr lang="pt-BR"/>
        </a:p>
      </dgm:t>
    </dgm:pt>
  </dgm:ptLst>
  <dgm:cxnLst>
    <dgm:cxn modelId="{5C598D4D-51C1-4102-B106-F6F5DF481D27}" type="presOf" srcId="{15111D43-98F8-4C00-92BE-553F6863DCF7}" destId="{8FFE660E-12E7-4D38-8089-CFE044319C66}" srcOrd="0" destOrd="0" presId="urn:microsoft.com/office/officeart/2018/2/layout/IconCircleList"/>
    <dgm:cxn modelId="{34C1771C-0717-4B36-9A6F-4B60F2AFA9DC}" type="presOf" srcId="{2C70EF81-1E90-4971-86D3-FB148AD80831}" destId="{6F49B7EF-6686-43DE-8447-D580746A3AAA}" srcOrd="0" destOrd="0" presId="urn:microsoft.com/office/officeart/2018/2/layout/IconCircleList"/>
    <dgm:cxn modelId="{FF66AA23-D662-4AF2-B6A8-936885E8C038}" type="presOf" srcId="{AD4FDC30-BA5B-4DE3-B371-837198076C18}" destId="{884DF2CB-0EEB-4C0C-8D05-695EE5EF9F48}" srcOrd="0" destOrd="0" presId="urn:microsoft.com/office/officeart/2018/2/layout/IconCircleList"/>
    <dgm:cxn modelId="{1F666571-BA08-46FB-A195-3EF8B411D3D0}" type="presOf" srcId="{E94B9BF8-24F6-445E-AC2C-8A5C075540AC}" destId="{6F068F2D-A142-4805-AA01-0A1FCFA02FBA}" srcOrd="0" destOrd="0" presId="urn:microsoft.com/office/officeart/2018/2/layout/IconCircleList"/>
    <dgm:cxn modelId="{B388BE8F-C282-45F1-84BF-F0C84BF19F34}" srcId="{15111D43-98F8-4C00-92BE-553F6863DCF7}" destId="{E94B9BF8-24F6-445E-AC2C-8A5C075540AC}" srcOrd="1" destOrd="0" parTransId="{695B9C87-9E5D-4309-A519-55ED7AB385F7}" sibTransId="{1EE2F87F-5C98-43AA-910A-53B709F2FBB3}"/>
    <dgm:cxn modelId="{D77E97EB-1EB4-4570-A674-2550BAC570A8}" srcId="{15111D43-98F8-4C00-92BE-553F6863DCF7}" destId="{AD4FDC30-BA5B-4DE3-B371-837198076C18}" srcOrd="0" destOrd="0" parTransId="{0402B9B6-FFCD-46A7-9843-E3268CF97761}" sibTransId="{2C70EF81-1E90-4971-86D3-FB148AD80831}"/>
    <dgm:cxn modelId="{16C822EE-F1BA-4AEC-A9EF-EE57ED87CE87}" type="presParOf" srcId="{8FFE660E-12E7-4D38-8089-CFE044319C66}" destId="{2E10B1E2-7647-4926-B531-C578856D97ED}" srcOrd="0" destOrd="0" presId="urn:microsoft.com/office/officeart/2018/2/layout/IconCircleList"/>
    <dgm:cxn modelId="{0B297E94-C2DF-4A56-86CA-7C134DDDAC43}" type="presParOf" srcId="{2E10B1E2-7647-4926-B531-C578856D97ED}" destId="{BFB6FE8A-E6E7-434C-88AE-C1C988C14C44}" srcOrd="0" destOrd="0" presId="urn:microsoft.com/office/officeart/2018/2/layout/IconCircleList"/>
    <dgm:cxn modelId="{58823611-ED5A-4065-AC9F-9754D609B8EC}" type="presParOf" srcId="{BFB6FE8A-E6E7-434C-88AE-C1C988C14C44}" destId="{8764117F-F459-4024-A728-FA28CAE7A0F5}" srcOrd="0" destOrd="0" presId="urn:microsoft.com/office/officeart/2018/2/layout/IconCircleList"/>
    <dgm:cxn modelId="{4C8E1084-1275-46A4-B624-A97A30980757}" type="presParOf" srcId="{BFB6FE8A-E6E7-434C-88AE-C1C988C14C44}" destId="{EC7A456F-8410-4C0F-BCEE-8ECBE646C303}" srcOrd="1" destOrd="0" presId="urn:microsoft.com/office/officeart/2018/2/layout/IconCircleList"/>
    <dgm:cxn modelId="{CEFD5D79-C62F-4F08-A5A6-A47FF9BD2743}" type="presParOf" srcId="{BFB6FE8A-E6E7-434C-88AE-C1C988C14C44}" destId="{3EC03CAF-C0EB-45B7-910E-2189FFB9BE64}" srcOrd="2" destOrd="0" presId="urn:microsoft.com/office/officeart/2018/2/layout/IconCircleList"/>
    <dgm:cxn modelId="{1A5B7D2E-E93E-402D-B8C8-54AF2678787B}" type="presParOf" srcId="{BFB6FE8A-E6E7-434C-88AE-C1C988C14C44}" destId="{884DF2CB-0EEB-4C0C-8D05-695EE5EF9F48}" srcOrd="3" destOrd="0" presId="urn:microsoft.com/office/officeart/2018/2/layout/IconCircleList"/>
    <dgm:cxn modelId="{C706D7EE-E5C0-410F-87DC-B22C021857DF}" type="presParOf" srcId="{2E10B1E2-7647-4926-B531-C578856D97ED}" destId="{6F49B7EF-6686-43DE-8447-D580746A3AAA}" srcOrd="1" destOrd="0" presId="urn:microsoft.com/office/officeart/2018/2/layout/IconCircleList"/>
    <dgm:cxn modelId="{64D2ABAA-DFE4-4FAA-B8FC-539C25048A88}" type="presParOf" srcId="{2E10B1E2-7647-4926-B531-C578856D97ED}" destId="{E7015CE2-4637-4ADD-9A09-7D212AD29CF8}" srcOrd="2" destOrd="0" presId="urn:microsoft.com/office/officeart/2018/2/layout/IconCircleList"/>
    <dgm:cxn modelId="{2ABE5256-5669-4D8D-B5EB-9F333305835D}" type="presParOf" srcId="{E7015CE2-4637-4ADD-9A09-7D212AD29CF8}" destId="{139116D9-55E0-4C7D-AC82-15D829E4D2F7}" srcOrd="0" destOrd="0" presId="urn:microsoft.com/office/officeart/2018/2/layout/IconCircleList"/>
    <dgm:cxn modelId="{2ADB48E8-A9C9-464B-89E1-C33720CA3655}" type="presParOf" srcId="{E7015CE2-4637-4ADD-9A09-7D212AD29CF8}" destId="{DC6A5FBB-7968-4B7D-8ED2-8E9FAB6C5A51}" srcOrd="1" destOrd="0" presId="urn:microsoft.com/office/officeart/2018/2/layout/IconCircleList"/>
    <dgm:cxn modelId="{8CAE6B2C-6867-416D-9E65-2D28EBBE3EF3}" type="presParOf" srcId="{E7015CE2-4637-4ADD-9A09-7D212AD29CF8}" destId="{4092D31E-C44A-44FD-AEF3-71F0319F5954}" srcOrd="2" destOrd="0" presId="urn:microsoft.com/office/officeart/2018/2/layout/IconCircleList"/>
    <dgm:cxn modelId="{7889BE9B-D333-41E2-B4F0-2353796F0B6A}" type="presParOf" srcId="{E7015CE2-4637-4ADD-9A09-7D212AD29CF8}" destId="{6F068F2D-A142-4805-AA01-0A1FCFA02FBA}" srcOrd="3" destOrd="0" presId="urn:microsoft.com/office/officeart/2018/2/layout/IconCircle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528CB553-1199-487F-A507-9366CCD13153}" type="doc">
      <dgm:prSet loTypeId="urn:microsoft.com/office/officeart/2005/8/layout/vList2" loCatId="list" qsTypeId="urn:microsoft.com/office/officeart/2005/8/quickstyle/simple1" qsCatId="simple" csTypeId="urn:microsoft.com/office/officeart/2005/8/colors/colorful5" csCatId="colorful" phldr="1"/>
      <dgm:spPr/>
      <dgm:t>
        <a:bodyPr/>
        <a:lstStyle/>
        <a:p>
          <a:endParaRPr lang="en-US"/>
        </a:p>
      </dgm:t>
    </dgm:pt>
    <dgm:pt modelId="{2106BEE7-7A09-4ED4-8D52-5C4C041DEEDB}">
      <dgm:prSet/>
      <dgm:spPr/>
      <dgm:t>
        <a:bodyPr/>
        <a:lstStyle/>
        <a:p>
          <a:r>
            <a:rPr lang="en-US" dirty="0"/>
            <a:t>1. </a:t>
          </a:r>
          <a:r>
            <a:rPr lang="en-US" dirty="0" err="1"/>
            <a:t>Os</a:t>
          </a:r>
          <a:r>
            <a:rPr lang="en-US" dirty="0"/>
            <a:t> </a:t>
          </a:r>
          <a:r>
            <a:rPr lang="en-US" dirty="0" err="1"/>
            <a:t>modelos</a:t>
          </a:r>
          <a:r>
            <a:rPr lang="pt-BR" dirty="0"/>
            <a:t> sócio-político-econômicos</a:t>
          </a:r>
          <a:r>
            <a:rPr lang="en-US" dirty="0"/>
            <a:t> </a:t>
          </a:r>
          <a:r>
            <a:rPr lang="en-US" dirty="0" err="1"/>
            <a:t>apresentados</a:t>
          </a:r>
          <a:r>
            <a:rPr lang="en-US" dirty="0"/>
            <a:t> </a:t>
          </a:r>
          <a:r>
            <a:rPr lang="en-US" dirty="0" err="1"/>
            <a:t>como</a:t>
          </a:r>
          <a:r>
            <a:rPr lang="en-US" dirty="0"/>
            <a:t> contra </a:t>
          </a:r>
          <a:r>
            <a:rPr lang="en-US" dirty="0" err="1"/>
            <a:t>hegemônicos</a:t>
          </a:r>
          <a:r>
            <a:rPr lang="en-US" dirty="0"/>
            <a:t> </a:t>
          </a:r>
          <a:r>
            <a:rPr lang="en-US" dirty="0" err="1"/>
            <a:t>ainda</a:t>
          </a:r>
          <a:r>
            <a:rPr lang="en-US" dirty="0"/>
            <a:t> </a:t>
          </a:r>
          <a:r>
            <a:rPr lang="en-US" dirty="0" err="1"/>
            <a:t>não</a:t>
          </a:r>
          <a:r>
            <a:rPr lang="en-US" dirty="0"/>
            <a:t> </a:t>
          </a:r>
          <a:r>
            <a:rPr lang="en-US" dirty="0" err="1"/>
            <a:t>foram</a:t>
          </a:r>
          <a:r>
            <a:rPr lang="en-US" dirty="0"/>
            <a:t> </a:t>
          </a:r>
          <a:r>
            <a:rPr lang="en-US" dirty="0" err="1"/>
            <a:t>capazes</a:t>
          </a:r>
          <a:r>
            <a:rPr lang="en-US" dirty="0"/>
            <a:t> de </a:t>
          </a:r>
          <a:r>
            <a:rPr lang="en-US" dirty="0" err="1"/>
            <a:t>trazer</a:t>
          </a:r>
          <a:r>
            <a:rPr lang="en-US" dirty="0"/>
            <a:t> à </a:t>
          </a:r>
          <a:r>
            <a:rPr lang="en-US" dirty="0" err="1"/>
            <a:t>tona</a:t>
          </a:r>
          <a:r>
            <a:rPr lang="en-US" dirty="0"/>
            <a:t> </a:t>
          </a:r>
          <a:r>
            <a:rPr lang="en-US" dirty="0" err="1"/>
            <a:t>elementos</a:t>
          </a:r>
          <a:r>
            <a:rPr lang="en-US" dirty="0"/>
            <a:t> </a:t>
          </a:r>
          <a:r>
            <a:rPr lang="en-US" dirty="0" err="1"/>
            <a:t>mobilizadores</a:t>
          </a:r>
          <a:r>
            <a:rPr lang="en-US" dirty="0"/>
            <a:t> para que </a:t>
          </a:r>
          <a:r>
            <a:rPr lang="en-US" dirty="0" err="1"/>
            <a:t>projetos</a:t>
          </a:r>
          <a:r>
            <a:rPr lang="en-US" dirty="0"/>
            <a:t> </a:t>
          </a:r>
          <a:r>
            <a:rPr lang="en-US" dirty="0" err="1"/>
            <a:t>políticos</a:t>
          </a:r>
          <a:r>
            <a:rPr lang="en-US" dirty="0"/>
            <a:t> </a:t>
          </a:r>
          <a:r>
            <a:rPr lang="en-US" dirty="0" err="1"/>
            <a:t>alternativos</a:t>
          </a:r>
          <a:r>
            <a:rPr lang="en-US" dirty="0"/>
            <a:t>, de largo </a:t>
          </a:r>
          <a:r>
            <a:rPr lang="en-US" dirty="0" err="1"/>
            <a:t>alcance</a:t>
          </a:r>
          <a:r>
            <a:rPr lang="en-US" dirty="0"/>
            <a:t>, </a:t>
          </a:r>
          <a:r>
            <a:rPr lang="en-US" dirty="0" err="1"/>
            <a:t>possam</a:t>
          </a:r>
          <a:r>
            <a:rPr lang="en-US" dirty="0"/>
            <a:t> </a:t>
          </a:r>
          <a:r>
            <a:rPr lang="en-US" dirty="0" err="1"/>
            <a:t>fazer</a:t>
          </a:r>
          <a:r>
            <a:rPr lang="en-US" dirty="0"/>
            <a:t> </a:t>
          </a:r>
          <a:r>
            <a:rPr lang="en-US" dirty="0" err="1"/>
            <a:t>emergir</a:t>
          </a:r>
          <a:r>
            <a:rPr lang="en-US" dirty="0"/>
            <a:t> </a:t>
          </a:r>
          <a:r>
            <a:rPr lang="en-US" dirty="0" err="1"/>
            <a:t>novos</a:t>
          </a:r>
          <a:r>
            <a:rPr lang="en-US" dirty="0"/>
            <a:t>  </a:t>
          </a:r>
          <a:r>
            <a:rPr lang="en-US" dirty="0" err="1"/>
            <a:t>discursos</a:t>
          </a:r>
          <a:r>
            <a:rPr lang="en-US" dirty="0"/>
            <a:t> e </a:t>
          </a:r>
          <a:r>
            <a:rPr lang="en-US" dirty="0" err="1"/>
            <a:t>propostas</a:t>
          </a:r>
          <a:r>
            <a:rPr lang="en-US" dirty="0"/>
            <a:t> </a:t>
          </a:r>
          <a:r>
            <a:rPr lang="en-US" dirty="0" err="1"/>
            <a:t>passíveis</a:t>
          </a:r>
          <a:r>
            <a:rPr lang="en-US" dirty="0"/>
            <a:t> de </a:t>
          </a:r>
          <a:r>
            <a:rPr lang="en-US" dirty="0" err="1"/>
            <a:t>serem</a:t>
          </a:r>
          <a:r>
            <a:rPr lang="en-US" dirty="0"/>
            <a:t> </a:t>
          </a:r>
          <a:r>
            <a:rPr lang="en-US" dirty="0" err="1"/>
            <a:t>transformadas</a:t>
          </a:r>
          <a:r>
            <a:rPr lang="en-US" dirty="0"/>
            <a:t> </a:t>
          </a:r>
          <a:r>
            <a:rPr lang="en-US" dirty="0" err="1"/>
            <a:t>em</a:t>
          </a:r>
          <a:r>
            <a:rPr lang="en-US" dirty="0"/>
            <a:t> </a:t>
          </a:r>
          <a:r>
            <a:rPr lang="en-US" dirty="0" err="1"/>
            <a:t>estratégias</a:t>
          </a:r>
          <a:r>
            <a:rPr lang="en-US" dirty="0"/>
            <a:t> </a:t>
          </a:r>
          <a:r>
            <a:rPr lang="en-US" dirty="0" err="1"/>
            <a:t>públicas</a:t>
          </a:r>
          <a:r>
            <a:rPr lang="en-US" dirty="0"/>
            <a:t>. </a:t>
          </a:r>
        </a:p>
      </dgm:t>
    </dgm:pt>
    <dgm:pt modelId="{43FAA8C4-6BB9-415D-8EBA-EAC9CA08E461}" type="parTrans" cxnId="{41857A34-54C4-45F2-A5BE-AE50943A24C6}">
      <dgm:prSet/>
      <dgm:spPr/>
      <dgm:t>
        <a:bodyPr/>
        <a:lstStyle/>
        <a:p>
          <a:endParaRPr lang="en-US"/>
        </a:p>
      </dgm:t>
    </dgm:pt>
    <dgm:pt modelId="{DE086959-3CD8-4FAF-9894-034A33689D1A}" type="sibTrans" cxnId="{41857A34-54C4-45F2-A5BE-AE50943A24C6}">
      <dgm:prSet/>
      <dgm:spPr/>
      <dgm:t>
        <a:bodyPr/>
        <a:lstStyle/>
        <a:p>
          <a:endParaRPr lang="en-US"/>
        </a:p>
      </dgm:t>
    </dgm:pt>
    <dgm:pt modelId="{2FE7FCE4-60F0-4ACB-BDF6-40309428BFB9}">
      <dgm:prSet/>
      <dgm:spPr/>
      <dgm:t>
        <a:bodyPr/>
        <a:lstStyle/>
        <a:p>
          <a:r>
            <a:rPr lang="en-US" dirty="0"/>
            <a:t>2. </a:t>
          </a:r>
          <a:r>
            <a:rPr lang="en-US" dirty="0" err="1"/>
            <a:t>Especificamente</a:t>
          </a:r>
          <a:r>
            <a:rPr lang="en-US" dirty="0"/>
            <a:t> no </a:t>
          </a:r>
          <a:r>
            <a:rPr lang="en-US" dirty="0" err="1"/>
            <a:t>Brasil</a:t>
          </a:r>
          <a:r>
            <a:rPr lang="en-US" dirty="0"/>
            <a:t> </a:t>
          </a:r>
          <a:r>
            <a:rPr lang="en-US" dirty="0" err="1"/>
            <a:t>temos</a:t>
          </a:r>
          <a:r>
            <a:rPr lang="en-US" dirty="0"/>
            <a:t> a </a:t>
          </a:r>
          <a:r>
            <a:rPr lang="en-US" dirty="0" err="1"/>
            <a:t>exaustão</a:t>
          </a:r>
          <a:r>
            <a:rPr lang="en-US" dirty="0"/>
            <a:t> do </a:t>
          </a:r>
          <a:r>
            <a:rPr lang="en-US" dirty="0" err="1"/>
            <a:t>modelo</a:t>
          </a:r>
          <a:r>
            <a:rPr lang="en-US" dirty="0"/>
            <a:t> </a:t>
          </a:r>
          <a:r>
            <a:rPr lang="en-US" dirty="0" err="1"/>
            <a:t>político</a:t>
          </a:r>
          <a:r>
            <a:rPr lang="en-US" dirty="0"/>
            <a:t> </a:t>
          </a:r>
          <a:r>
            <a:rPr lang="en-US" dirty="0" err="1"/>
            <a:t>institucional</a:t>
          </a:r>
          <a:r>
            <a:rPr lang="en-US" dirty="0"/>
            <a:t>  </a:t>
          </a:r>
          <a:r>
            <a:rPr lang="en-US" dirty="0" err="1"/>
            <a:t>erigido</a:t>
          </a:r>
          <a:r>
            <a:rPr lang="en-US" dirty="0"/>
            <a:t> no </a:t>
          </a:r>
          <a:r>
            <a:rPr lang="en-US" dirty="0" err="1"/>
            <a:t>período</a:t>
          </a:r>
          <a:r>
            <a:rPr lang="en-US" dirty="0"/>
            <a:t> </a:t>
          </a:r>
          <a:r>
            <a:rPr lang="en-US" dirty="0" err="1"/>
            <a:t>pós</a:t>
          </a:r>
          <a:r>
            <a:rPr lang="en-US" dirty="0"/>
            <a:t> 1985. </a:t>
          </a:r>
        </a:p>
      </dgm:t>
    </dgm:pt>
    <dgm:pt modelId="{681C91A5-BE57-474B-98E9-2A03A6BC8E6B}" type="parTrans" cxnId="{83A57EB6-92D5-42F1-BDFE-BD8DAD0E2876}">
      <dgm:prSet/>
      <dgm:spPr/>
      <dgm:t>
        <a:bodyPr/>
        <a:lstStyle/>
        <a:p>
          <a:endParaRPr lang="en-US"/>
        </a:p>
      </dgm:t>
    </dgm:pt>
    <dgm:pt modelId="{3443246C-86E5-47D8-B6EE-9836B6562F67}" type="sibTrans" cxnId="{83A57EB6-92D5-42F1-BDFE-BD8DAD0E2876}">
      <dgm:prSet/>
      <dgm:spPr/>
      <dgm:t>
        <a:bodyPr/>
        <a:lstStyle/>
        <a:p>
          <a:endParaRPr lang="en-US"/>
        </a:p>
      </dgm:t>
    </dgm:pt>
    <dgm:pt modelId="{1031E8FF-28DB-4BB9-960D-DEFB59BF3964}" type="pres">
      <dgm:prSet presAssocID="{528CB553-1199-487F-A507-9366CCD13153}" presName="linear" presStyleCnt="0">
        <dgm:presLayoutVars>
          <dgm:animLvl val="lvl"/>
          <dgm:resizeHandles val="exact"/>
        </dgm:presLayoutVars>
      </dgm:prSet>
      <dgm:spPr/>
      <dgm:t>
        <a:bodyPr/>
        <a:lstStyle/>
        <a:p>
          <a:endParaRPr lang="pt-BR"/>
        </a:p>
      </dgm:t>
    </dgm:pt>
    <dgm:pt modelId="{A3424BC9-3504-4CBE-B4AA-7CA0A01C6CD2}" type="pres">
      <dgm:prSet presAssocID="{2106BEE7-7A09-4ED4-8D52-5C4C041DEEDB}" presName="parentText" presStyleLbl="node1" presStyleIdx="0" presStyleCnt="2">
        <dgm:presLayoutVars>
          <dgm:chMax val="0"/>
          <dgm:bulletEnabled val="1"/>
        </dgm:presLayoutVars>
      </dgm:prSet>
      <dgm:spPr/>
      <dgm:t>
        <a:bodyPr/>
        <a:lstStyle/>
        <a:p>
          <a:endParaRPr lang="pt-BR"/>
        </a:p>
      </dgm:t>
    </dgm:pt>
    <dgm:pt modelId="{25B15455-8A59-48E2-B3A5-B45E0C7047CC}" type="pres">
      <dgm:prSet presAssocID="{DE086959-3CD8-4FAF-9894-034A33689D1A}" presName="spacer" presStyleCnt="0"/>
      <dgm:spPr/>
    </dgm:pt>
    <dgm:pt modelId="{24393839-47F3-4A03-AFE5-323A1D190FE6}" type="pres">
      <dgm:prSet presAssocID="{2FE7FCE4-60F0-4ACB-BDF6-40309428BFB9}" presName="parentText" presStyleLbl="node1" presStyleIdx="1" presStyleCnt="2">
        <dgm:presLayoutVars>
          <dgm:chMax val="0"/>
          <dgm:bulletEnabled val="1"/>
        </dgm:presLayoutVars>
      </dgm:prSet>
      <dgm:spPr/>
      <dgm:t>
        <a:bodyPr/>
        <a:lstStyle/>
        <a:p>
          <a:endParaRPr lang="pt-BR"/>
        </a:p>
      </dgm:t>
    </dgm:pt>
  </dgm:ptLst>
  <dgm:cxnLst>
    <dgm:cxn modelId="{41857A34-54C4-45F2-A5BE-AE50943A24C6}" srcId="{528CB553-1199-487F-A507-9366CCD13153}" destId="{2106BEE7-7A09-4ED4-8D52-5C4C041DEEDB}" srcOrd="0" destOrd="0" parTransId="{43FAA8C4-6BB9-415D-8EBA-EAC9CA08E461}" sibTransId="{DE086959-3CD8-4FAF-9894-034A33689D1A}"/>
    <dgm:cxn modelId="{C90D9B7A-298E-44DB-9713-E8126CCCC171}" type="presOf" srcId="{2FE7FCE4-60F0-4ACB-BDF6-40309428BFB9}" destId="{24393839-47F3-4A03-AFE5-323A1D190FE6}" srcOrd="0" destOrd="0" presId="urn:microsoft.com/office/officeart/2005/8/layout/vList2"/>
    <dgm:cxn modelId="{2961813A-09F9-4F7D-8A42-FAD4CB15FBF1}" type="presOf" srcId="{2106BEE7-7A09-4ED4-8D52-5C4C041DEEDB}" destId="{A3424BC9-3504-4CBE-B4AA-7CA0A01C6CD2}" srcOrd="0" destOrd="0" presId="urn:microsoft.com/office/officeart/2005/8/layout/vList2"/>
    <dgm:cxn modelId="{74506184-5F21-4B6B-B5DF-B34EB0696B8E}" type="presOf" srcId="{528CB553-1199-487F-A507-9366CCD13153}" destId="{1031E8FF-28DB-4BB9-960D-DEFB59BF3964}" srcOrd="0" destOrd="0" presId="urn:microsoft.com/office/officeart/2005/8/layout/vList2"/>
    <dgm:cxn modelId="{83A57EB6-92D5-42F1-BDFE-BD8DAD0E2876}" srcId="{528CB553-1199-487F-A507-9366CCD13153}" destId="{2FE7FCE4-60F0-4ACB-BDF6-40309428BFB9}" srcOrd="1" destOrd="0" parTransId="{681C91A5-BE57-474B-98E9-2A03A6BC8E6B}" sibTransId="{3443246C-86E5-47D8-B6EE-9836B6562F67}"/>
    <dgm:cxn modelId="{CF130D3C-A763-4E9F-9BF5-A2D4F269CBEC}" type="presParOf" srcId="{1031E8FF-28DB-4BB9-960D-DEFB59BF3964}" destId="{A3424BC9-3504-4CBE-B4AA-7CA0A01C6CD2}" srcOrd="0" destOrd="0" presId="urn:microsoft.com/office/officeart/2005/8/layout/vList2"/>
    <dgm:cxn modelId="{724C20F1-2B6A-47F6-8E11-DB5D2EB62B56}" type="presParOf" srcId="{1031E8FF-28DB-4BB9-960D-DEFB59BF3964}" destId="{25B15455-8A59-48E2-B3A5-B45E0C7047CC}" srcOrd="1" destOrd="0" presId="urn:microsoft.com/office/officeart/2005/8/layout/vList2"/>
    <dgm:cxn modelId="{634DDE98-E743-455A-BC56-2E6C94D07303}" type="presParOf" srcId="{1031E8FF-28DB-4BB9-960D-DEFB59BF3964}" destId="{24393839-47F3-4A03-AFE5-323A1D190FE6}" srcOrd="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29165CD7-3E99-4A52-9BD0-D8F5CA775857}" type="doc">
      <dgm:prSet loTypeId="urn:microsoft.com/office/officeart/2008/layout/LinedList" loCatId="list" qsTypeId="urn:microsoft.com/office/officeart/2005/8/quickstyle/simple1" qsCatId="simple" csTypeId="urn:microsoft.com/office/officeart/2005/8/colors/colorful1" csCatId="colorful" phldr="1"/>
      <dgm:spPr/>
      <dgm:t>
        <a:bodyPr/>
        <a:lstStyle/>
        <a:p>
          <a:endParaRPr lang="en-US"/>
        </a:p>
      </dgm:t>
    </dgm:pt>
    <dgm:pt modelId="{158C7B4C-9280-4D44-A950-83CFDDC969EA}">
      <dgm:prSet/>
      <dgm:spPr/>
      <dgm:t>
        <a:bodyPr/>
        <a:lstStyle/>
        <a:p>
          <a:r>
            <a:rPr lang="en-US" dirty="0" err="1">
              <a:cs typeface="Calibri Light"/>
            </a:rPr>
            <a:t>Concentração</a:t>
          </a:r>
          <a:r>
            <a:rPr lang="en-US" dirty="0">
              <a:cs typeface="Calibri Light"/>
            </a:rPr>
            <a:t> </a:t>
          </a:r>
          <a:r>
            <a:rPr lang="en-US" dirty="0"/>
            <a:t>de </a:t>
          </a:r>
          <a:r>
            <a:rPr lang="en-US" dirty="0" err="1"/>
            <a:t>renda</a:t>
          </a:r>
          <a:r>
            <a:rPr lang="en-US" dirty="0"/>
            <a:t> tanto </a:t>
          </a:r>
          <a:r>
            <a:rPr lang="en-US" dirty="0" err="1"/>
            <a:t>em</a:t>
          </a:r>
          <a:r>
            <a:rPr lang="en-US" dirty="0"/>
            <a:t> </a:t>
          </a:r>
          <a:r>
            <a:rPr lang="en-US" dirty="0" err="1"/>
            <a:t>nível</a:t>
          </a:r>
          <a:r>
            <a:rPr lang="en-US" dirty="0"/>
            <a:t> </a:t>
          </a:r>
          <a:r>
            <a:rPr lang="en-US" dirty="0" err="1"/>
            <a:t>nacional</a:t>
          </a:r>
          <a:r>
            <a:rPr lang="en-US" dirty="0"/>
            <a:t>, </a:t>
          </a:r>
          <a:r>
            <a:rPr lang="en-US" dirty="0" err="1"/>
            <a:t>como</a:t>
          </a:r>
          <a:r>
            <a:rPr lang="en-US" dirty="0"/>
            <a:t> </a:t>
          </a:r>
          <a:r>
            <a:rPr lang="en-US" dirty="0" err="1"/>
            <a:t>internacional</a:t>
          </a:r>
          <a:r>
            <a:rPr lang="en-US" dirty="0"/>
            <a:t>;</a:t>
          </a:r>
        </a:p>
      </dgm:t>
    </dgm:pt>
    <dgm:pt modelId="{46600D5E-D947-49C3-8CDD-33EE95A00504}" type="parTrans" cxnId="{7719B045-886C-4C5D-A9DC-9E31A7DF1BA3}">
      <dgm:prSet/>
      <dgm:spPr/>
      <dgm:t>
        <a:bodyPr/>
        <a:lstStyle/>
        <a:p>
          <a:endParaRPr lang="en-US"/>
        </a:p>
      </dgm:t>
    </dgm:pt>
    <dgm:pt modelId="{B438E9C4-046C-4665-BA87-4C5718EA6E0F}" type="sibTrans" cxnId="{7719B045-886C-4C5D-A9DC-9E31A7DF1BA3}">
      <dgm:prSet/>
      <dgm:spPr/>
      <dgm:t>
        <a:bodyPr/>
        <a:lstStyle/>
        <a:p>
          <a:endParaRPr lang="en-US"/>
        </a:p>
      </dgm:t>
    </dgm:pt>
    <dgm:pt modelId="{F18AD4B3-3197-46F3-8104-BCBE52100508}">
      <dgm:prSet/>
      <dgm:spPr/>
      <dgm:t>
        <a:bodyPr/>
        <a:lstStyle/>
        <a:p>
          <a:r>
            <a:rPr lang="en-US" dirty="0"/>
            <a:t>A </a:t>
          </a:r>
          <a:r>
            <a:rPr lang="en-US" dirty="0" err="1"/>
            <a:t>desigualdade</a:t>
          </a:r>
          <a:r>
            <a:rPr lang="en-US" dirty="0"/>
            <a:t> </a:t>
          </a:r>
          <a:r>
            <a:rPr lang="en-US" dirty="0" err="1"/>
            <a:t>não</a:t>
          </a:r>
          <a:r>
            <a:rPr lang="en-US" dirty="0"/>
            <a:t> </a:t>
          </a:r>
          <a:r>
            <a:rPr lang="en-US" dirty="0" err="1"/>
            <a:t>parece</a:t>
          </a:r>
          <a:r>
            <a:rPr lang="en-US" dirty="0"/>
            <a:t> ser  </a:t>
          </a:r>
          <a:r>
            <a:rPr lang="en-US" dirty="0" err="1"/>
            <a:t>conceito</a:t>
          </a:r>
          <a:r>
            <a:rPr lang="en-US" dirty="0"/>
            <a:t> </a:t>
          </a:r>
          <a:r>
            <a:rPr lang="en-US" dirty="0" err="1"/>
            <a:t>estruturante</a:t>
          </a:r>
          <a:r>
            <a:rPr lang="en-US" dirty="0"/>
            <a:t> dos  </a:t>
          </a:r>
          <a:r>
            <a:rPr lang="en-US" dirty="0" err="1"/>
            <a:t>discursos</a:t>
          </a:r>
          <a:r>
            <a:rPr lang="en-US" dirty="0"/>
            <a:t> </a:t>
          </a:r>
          <a:r>
            <a:rPr lang="en-US" dirty="0" err="1"/>
            <a:t>atuais</a:t>
          </a:r>
          <a:r>
            <a:rPr lang="en-US" dirty="0"/>
            <a:t>  contra </a:t>
          </a:r>
          <a:r>
            <a:rPr lang="en-US" dirty="0" err="1"/>
            <a:t>hegemônicos</a:t>
          </a:r>
          <a:r>
            <a:rPr lang="en-US" dirty="0"/>
            <a:t>; </a:t>
          </a:r>
        </a:p>
      </dgm:t>
    </dgm:pt>
    <dgm:pt modelId="{F3FD2C1B-7061-44F2-A226-8A654C443755}" type="parTrans" cxnId="{DE45FD07-6974-47A0-8948-ECF603A28772}">
      <dgm:prSet/>
      <dgm:spPr/>
      <dgm:t>
        <a:bodyPr/>
        <a:lstStyle/>
        <a:p>
          <a:endParaRPr lang="en-US"/>
        </a:p>
      </dgm:t>
    </dgm:pt>
    <dgm:pt modelId="{5FECEBE4-915C-4302-9A2A-1D84E7EE2158}" type="sibTrans" cxnId="{DE45FD07-6974-47A0-8948-ECF603A28772}">
      <dgm:prSet/>
      <dgm:spPr/>
      <dgm:t>
        <a:bodyPr/>
        <a:lstStyle/>
        <a:p>
          <a:endParaRPr lang="en-US"/>
        </a:p>
      </dgm:t>
    </dgm:pt>
    <dgm:pt modelId="{D684DA58-17A5-4D38-9DFD-DB933D1F7FCF}">
      <dgm:prSet/>
      <dgm:spPr/>
      <dgm:t>
        <a:bodyPr/>
        <a:lstStyle/>
        <a:p>
          <a:r>
            <a:rPr lang="en-US" dirty="0">
              <a:cs typeface="Calibri Light"/>
            </a:rPr>
            <a:t>A </a:t>
          </a:r>
          <a:r>
            <a:rPr lang="en-US" dirty="0" err="1"/>
            <a:t>redistribuição</a:t>
          </a:r>
          <a:r>
            <a:rPr lang="en-US" dirty="0"/>
            <a:t> de </a:t>
          </a:r>
          <a:r>
            <a:rPr lang="en-US" dirty="0" err="1"/>
            <a:t>renda</a:t>
          </a:r>
          <a:r>
            <a:rPr lang="en-US" dirty="0"/>
            <a:t> e a </a:t>
          </a:r>
          <a:r>
            <a:rPr lang="en-US" dirty="0" err="1"/>
            <a:t>pertinência</a:t>
          </a:r>
          <a:r>
            <a:rPr lang="en-US" dirty="0"/>
            <a:t> </a:t>
          </a:r>
          <a:r>
            <a:rPr lang="pt-BR" dirty="0"/>
            <a:t>de</a:t>
          </a:r>
          <a:r>
            <a:rPr lang="en-US" dirty="0" err="1"/>
            <a:t>mecanismos</a:t>
          </a:r>
          <a:r>
            <a:rPr lang="en-US" dirty="0"/>
            <a:t> </a:t>
          </a:r>
          <a:r>
            <a:rPr lang="en-US" dirty="0" err="1"/>
            <a:t>econômicos</a:t>
          </a:r>
          <a:r>
            <a:rPr lang="en-US" dirty="0"/>
            <a:t> de </a:t>
          </a:r>
          <a:r>
            <a:rPr lang="en-US" dirty="0" err="1"/>
            <a:t>estruturação</a:t>
          </a:r>
          <a:r>
            <a:rPr lang="en-US" dirty="0"/>
            <a:t> do </a:t>
          </a:r>
          <a:r>
            <a:rPr lang="en-US" dirty="0" err="1"/>
            <a:t>financiamento</a:t>
          </a:r>
          <a:r>
            <a:rPr lang="en-US" dirty="0"/>
            <a:t> </a:t>
          </a:r>
          <a:r>
            <a:rPr lang="en-US" dirty="0" err="1"/>
            <a:t>público</a:t>
          </a:r>
          <a:r>
            <a:rPr lang="en-US" dirty="0"/>
            <a:t> de </a:t>
          </a:r>
          <a:r>
            <a:rPr lang="en-US" dirty="0" err="1"/>
            <a:t>políticas</a:t>
          </a:r>
          <a:r>
            <a:rPr lang="en-US" dirty="0"/>
            <a:t> </a:t>
          </a:r>
          <a:r>
            <a:rPr lang="en-US" dirty="0" err="1"/>
            <a:t>públicas</a:t>
          </a:r>
          <a:r>
            <a:rPr lang="en-US" dirty="0"/>
            <a:t> e do </a:t>
          </a:r>
          <a:r>
            <a:rPr lang="en-US" dirty="0" err="1"/>
            <a:t>próprio</a:t>
          </a:r>
          <a:r>
            <a:rPr lang="en-US" dirty="0"/>
            <a:t> </a:t>
          </a:r>
          <a:r>
            <a:rPr lang="en-US" dirty="0" err="1"/>
            <a:t>aparelho</a:t>
          </a:r>
          <a:r>
            <a:rPr lang="en-US" dirty="0"/>
            <a:t> </a:t>
          </a:r>
          <a:r>
            <a:rPr lang="en-US" dirty="0" err="1"/>
            <a:t>estatal</a:t>
          </a:r>
          <a:r>
            <a:rPr lang="en-US" dirty="0"/>
            <a:t> </a:t>
          </a:r>
          <a:r>
            <a:rPr lang="pt-BR" dirty="0"/>
            <a:t>ainda não</a:t>
          </a:r>
          <a:r>
            <a:rPr lang="en-US" dirty="0" err="1"/>
            <a:t>estão</a:t>
          </a:r>
          <a:r>
            <a:rPr lang="en-US" dirty="0"/>
            <a:t> </a:t>
          </a:r>
          <a:r>
            <a:rPr lang="en-US" dirty="0" err="1"/>
            <a:t>claras</a:t>
          </a:r>
          <a:r>
            <a:rPr lang="en-US" dirty="0"/>
            <a:t>. </a:t>
          </a:r>
        </a:p>
      </dgm:t>
    </dgm:pt>
    <dgm:pt modelId="{115DAB4E-3DC2-4FD6-AF46-C9C9B77E6FAC}" type="parTrans" cxnId="{8CA7D199-CECF-4AEC-85BD-54F7C204A7CE}">
      <dgm:prSet/>
      <dgm:spPr/>
    </dgm:pt>
    <dgm:pt modelId="{758FB136-51BB-447E-8593-6C948D8469A7}" type="sibTrans" cxnId="{8CA7D199-CECF-4AEC-85BD-54F7C204A7CE}">
      <dgm:prSet/>
      <dgm:spPr/>
    </dgm:pt>
    <dgm:pt modelId="{015E7DF0-0C3D-472B-B3D2-C7890BCF4D0C}" type="pres">
      <dgm:prSet presAssocID="{29165CD7-3E99-4A52-9BD0-D8F5CA775857}" presName="vert0" presStyleCnt="0">
        <dgm:presLayoutVars>
          <dgm:dir/>
          <dgm:animOne val="branch"/>
          <dgm:animLvl val="lvl"/>
        </dgm:presLayoutVars>
      </dgm:prSet>
      <dgm:spPr/>
      <dgm:t>
        <a:bodyPr/>
        <a:lstStyle/>
        <a:p>
          <a:endParaRPr lang="pt-BR"/>
        </a:p>
      </dgm:t>
    </dgm:pt>
    <dgm:pt modelId="{E7244DFB-7334-44F3-91F1-64F0C5592E05}" type="pres">
      <dgm:prSet presAssocID="{158C7B4C-9280-4D44-A950-83CFDDC969EA}" presName="thickLine" presStyleLbl="alignNode1" presStyleIdx="0" presStyleCnt="3"/>
      <dgm:spPr/>
    </dgm:pt>
    <dgm:pt modelId="{3B9D39F0-EC2D-48D2-8137-710BDCEB5C80}" type="pres">
      <dgm:prSet presAssocID="{158C7B4C-9280-4D44-A950-83CFDDC969EA}" presName="horz1" presStyleCnt="0"/>
      <dgm:spPr/>
    </dgm:pt>
    <dgm:pt modelId="{3F4C6EAA-835A-4729-82D9-311869CE875F}" type="pres">
      <dgm:prSet presAssocID="{158C7B4C-9280-4D44-A950-83CFDDC969EA}" presName="tx1" presStyleLbl="revTx" presStyleIdx="0" presStyleCnt="3"/>
      <dgm:spPr/>
      <dgm:t>
        <a:bodyPr/>
        <a:lstStyle/>
        <a:p>
          <a:endParaRPr lang="pt-BR"/>
        </a:p>
      </dgm:t>
    </dgm:pt>
    <dgm:pt modelId="{3E96DCAB-BE79-4E17-8929-8390F0FF7BAC}" type="pres">
      <dgm:prSet presAssocID="{158C7B4C-9280-4D44-A950-83CFDDC969EA}" presName="vert1" presStyleCnt="0"/>
      <dgm:spPr/>
    </dgm:pt>
    <dgm:pt modelId="{B29FD8A3-1648-4D32-87E9-F66462990DEF}" type="pres">
      <dgm:prSet presAssocID="{F18AD4B3-3197-46F3-8104-BCBE52100508}" presName="thickLine" presStyleLbl="alignNode1" presStyleIdx="1" presStyleCnt="3"/>
      <dgm:spPr/>
    </dgm:pt>
    <dgm:pt modelId="{8245F41B-8502-46B0-A3B8-AC61C05A1F1E}" type="pres">
      <dgm:prSet presAssocID="{F18AD4B3-3197-46F3-8104-BCBE52100508}" presName="horz1" presStyleCnt="0"/>
      <dgm:spPr/>
    </dgm:pt>
    <dgm:pt modelId="{C4603141-4254-4538-9768-01FFAAF12F5D}" type="pres">
      <dgm:prSet presAssocID="{F18AD4B3-3197-46F3-8104-BCBE52100508}" presName="tx1" presStyleLbl="revTx" presStyleIdx="1" presStyleCnt="3"/>
      <dgm:spPr/>
      <dgm:t>
        <a:bodyPr/>
        <a:lstStyle/>
        <a:p>
          <a:endParaRPr lang="pt-BR"/>
        </a:p>
      </dgm:t>
    </dgm:pt>
    <dgm:pt modelId="{14DCAC3D-A73C-47D9-98F1-011A1FF9F381}" type="pres">
      <dgm:prSet presAssocID="{F18AD4B3-3197-46F3-8104-BCBE52100508}" presName="vert1" presStyleCnt="0"/>
      <dgm:spPr/>
    </dgm:pt>
    <dgm:pt modelId="{3DAC0ECE-6AAF-4044-891A-5B17CD870462}" type="pres">
      <dgm:prSet presAssocID="{D684DA58-17A5-4D38-9DFD-DB933D1F7FCF}" presName="thickLine" presStyleLbl="alignNode1" presStyleIdx="2" presStyleCnt="3"/>
      <dgm:spPr/>
    </dgm:pt>
    <dgm:pt modelId="{3E343571-FE18-4A61-9ED1-32708635F63A}" type="pres">
      <dgm:prSet presAssocID="{D684DA58-17A5-4D38-9DFD-DB933D1F7FCF}" presName="horz1" presStyleCnt="0"/>
      <dgm:spPr/>
    </dgm:pt>
    <dgm:pt modelId="{F0A51573-E3BB-400A-987A-52C525AB5209}" type="pres">
      <dgm:prSet presAssocID="{D684DA58-17A5-4D38-9DFD-DB933D1F7FCF}" presName="tx1" presStyleLbl="revTx" presStyleIdx="2" presStyleCnt="3"/>
      <dgm:spPr/>
      <dgm:t>
        <a:bodyPr/>
        <a:lstStyle/>
        <a:p>
          <a:endParaRPr lang="pt-BR"/>
        </a:p>
      </dgm:t>
    </dgm:pt>
    <dgm:pt modelId="{B3F7E0EF-790C-411B-B829-7E1AFE0EA909}" type="pres">
      <dgm:prSet presAssocID="{D684DA58-17A5-4D38-9DFD-DB933D1F7FCF}" presName="vert1" presStyleCnt="0"/>
      <dgm:spPr/>
    </dgm:pt>
  </dgm:ptLst>
  <dgm:cxnLst>
    <dgm:cxn modelId="{C565C3BA-D4ED-41B7-8935-21AAD7B5037F}" type="presOf" srcId="{D684DA58-17A5-4D38-9DFD-DB933D1F7FCF}" destId="{F0A51573-E3BB-400A-987A-52C525AB5209}" srcOrd="0" destOrd="0" presId="urn:microsoft.com/office/officeart/2008/layout/LinedList"/>
    <dgm:cxn modelId="{9422CD82-4F94-4290-A8E3-CA6B1EB65D7F}" type="presOf" srcId="{29165CD7-3E99-4A52-9BD0-D8F5CA775857}" destId="{015E7DF0-0C3D-472B-B3D2-C7890BCF4D0C}" srcOrd="0" destOrd="0" presId="urn:microsoft.com/office/officeart/2008/layout/LinedList"/>
    <dgm:cxn modelId="{8CA7D199-CECF-4AEC-85BD-54F7C204A7CE}" srcId="{29165CD7-3E99-4A52-9BD0-D8F5CA775857}" destId="{D684DA58-17A5-4D38-9DFD-DB933D1F7FCF}" srcOrd="2" destOrd="0" parTransId="{115DAB4E-3DC2-4FD6-AF46-C9C9B77E6FAC}" sibTransId="{758FB136-51BB-447E-8593-6C948D8469A7}"/>
    <dgm:cxn modelId="{DE45FD07-6974-47A0-8948-ECF603A28772}" srcId="{29165CD7-3E99-4A52-9BD0-D8F5CA775857}" destId="{F18AD4B3-3197-46F3-8104-BCBE52100508}" srcOrd="1" destOrd="0" parTransId="{F3FD2C1B-7061-44F2-A226-8A654C443755}" sibTransId="{5FECEBE4-915C-4302-9A2A-1D84E7EE2158}"/>
    <dgm:cxn modelId="{757229C5-C640-4EE4-9EBF-7AE556A507AC}" type="presOf" srcId="{F18AD4B3-3197-46F3-8104-BCBE52100508}" destId="{C4603141-4254-4538-9768-01FFAAF12F5D}" srcOrd="0" destOrd="0" presId="urn:microsoft.com/office/officeart/2008/layout/LinedList"/>
    <dgm:cxn modelId="{7719B045-886C-4C5D-A9DC-9E31A7DF1BA3}" srcId="{29165CD7-3E99-4A52-9BD0-D8F5CA775857}" destId="{158C7B4C-9280-4D44-A950-83CFDDC969EA}" srcOrd="0" destOrd="0" parTransId="{46600D5E-D947-49C3-8CDD-33EE95A00504}" sibTransId="{B438E9C4-046C-4665-BA87-4C5718EA6E0F}"/>
    <dgm:cxn modelId="{A49E3A66-3043-49A4-9FDE-4C26996B2E5A}" type="presOf" srcId="{158C7B4C-9280-4D44-A950-83CFDDC969EA}" destId="{3F4C6EAA-835A-4729-82D9-311869CE875F}" srcOrd="0" destOrd="0" presId="urn:microsoft.com/office/officeart/2008/layout/LinedList"/>
    <dgm:cxn modelId="{B315E729-3856-42E4-834B-01D2FC1D2A44}" type="presParOf" srcId="{015E7DF0-0C3D-472B-B3D2-C7890BCF4D0C}" destId="{E7244DFB-7334-44F3-91F1-64F0C5592E05}" srcOrd="0" destOrd="0" presId="urn:microsoft.com/office/officeart/2008/layout/LinedList"/>
    <dgm:cxn modelId="{F40684BC-5EE9-4141-9CFF-B801070EEE1E}" type="presParOf" srcId="{015E7DF0-0C3D-472B-B3D2-C7890BCF4D0C}" destId="{3B9D39F0-EC2D-48D2-8137-710BDCEB5C80}" srcOrd="1" destOrd="0" presId="urn:microsoft.com/office/officeart/2008/layout/LinedList"/>
    <dgm:cxn modelId="{D60581BB-BDB8-4416-B9AD-2615EBD9AF32}" type="presParOf" srcId="{3B9D39F0-EC2D-48D2-8137-710BDCEB5C80}" destId="{3F4C6EAA-835A-4729-82D9-311869CE875F}" srcOrd="0" destOrd="0" presId="urn:microsoft.com/office/officeart/2008/layout/LinedList"/>
    <dgm:cxn modelId="{F7E2B6CF-98AE-4C71-9C09-3E2470A5CB3C}" type="presParOf" srcId="{3B9D39F0-EC2D-48D2-8137-710BDCEB5C80}" destId="{3E96DCAB-BE79-4E17-8929-8390F0FF7BAC}" srcOrd="1" destOrd="0" presId="urn:microsoft.com/office/officeart/2008/layout/LinedList"/>
    <dgm:cxn modelId="{B7AB368E-D92A-4AF1-AA8F-FF6E01D172DF}" type="presParOf" srcId="{015E7DF0-0C3D-472B-B3D2-C7890BCF4D0C}" destId="{B29FD8A3-1648-4D32-87E9-F66462990DEF}" srcOrd="2" destOrd="0" presId="urn:microsoft.com/office/officeart/2008/layout/LinedList"/>
    <dgm:cxn modelId="{8E20F1E3-61E1-47BD-AFB7-246C1AB72065}" type="presParOf" srcId="{015E7DF0-0C3D-472B-B3D2-C7890BCF4D0C}" destId="{8245F41B-8502-46B0-A3B8-AC61C05A1F1E}" srcOrd="3" destOrd="0" presId="urn:microsoft.com/office/officeart/2008/layout/LinedList"/>
    <dgm:cxn modelId="{1DF3F45C-74BD-4DC8-B351-D02D47310055}" type="presParOf" srcId="{8245F41B-8502-46B0-A3B8-AC61C05A1F1E}" destId="{C4603141-4254-4538-9768-01FFAAF12F5D}" srcOrd="0" destOrd="0" presId="urn:microsoft.com/office/officeart/2008/layout/LinedList"/>
    <dgm:cxn modelId="{C4719302-04C6-4258-B6D0-7FD6A2DA15E5}" type="presParOf" srcId="{8245F41B-8502-46B0-A3B8-AC61C05A1F1E}" destId="{14DCAC3D-A73C-47D9-98F1-011A1FF9F381}" srcOrd="1" destOrd="0" presId="urn:microsoft.com/office/officeart/2008/layout/LinedList"/>
    <dgm:cxn modelId="{26D4EA5C-BD4E-4D6F-977D-7833F0E129D2}" type="presParOf" srcId="{015E7DF0-0C3D-472B-B3D2-C7890BCF4D0C}" destId="{3DAC0ECE-6AAF-4044-891A-5B17CD870462}" srcOrd="4" destOrd="0" presId="urn:microsoft.com/office/officeart/2008/layout/LinedList"/>
    <dgm:cxn modelId="{410AE446-57D3-4EB7-B047-276A96BA673F}" type="presParOf" srcId="{015E7DF0-0C3D-472B-B3D2-C7890BCF4D0C}" destId="{3E343571-FE18-4A61-9ED1-32708635F63A}" srcOrd="5" destOrd="0" presId="urn:microsoft.com/office/officeart/2008/layout/LinedList"/>
    <dgm:cxn modelId="{A8DC3A4E-0723-4807-8238-4B9A47C10032}" type="presParOf" srcId="{3E343571-FE18-4A61-9ED1-32708635F63A}" destId="{F0A51573-E3BB-400A-987A-52C525AB5209}" srcOrd="0" destOrd="0" presId="urn:microsoft.com/office/officeart/2008/layout/LinedList"/>
    <dgm:cxn modelId="{085D312C-F1FA-48C6-BB12-70A4558CEFB4}" type="presParOf" srcId="{3E343571-FE18-4A61-9ED1-32708635F63A}" destId="{B3F7E0EF-790C-411B-B829-7E1AFE0EA909}"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F5A76449-324A-4C2E-88F5-9BCE9F935AA3}" type="doc">
      <dgm:prSet loTypeId="urn:microsoft.com/office/officeart/2017/3/layout/HorizontalPathTimeline" loCatId="process" qsTypeId="urn:microsoft.com/office/officeart/2005/8/quickstyle/simple5" qsCatId="simple" csTypeId="urn:microsoft.com/office/officeart/2005/8/colors/colorful5" csCatId="colorful" phldr="1"/>
      <dgm:spPr/>
      <dgm:t>
        <a:bodyPr/>
        <a:lstStyle/>
        <a:p>
          <a:endParaRPr lang="en-US"/>
        </a:p>
      </dgm:t>
    </dgm:pt>
    <dgm:pt modelId="{27757EF2-78B9-44A2-A62E-AC16FDCBD381}">
      <dgm:prSet/>
      <dgm:spPr/>
      <dgm:t>
        <a:bodyPr/>
        <a:lstStyle/>
        <a:p>
          <a:pPr>
            <a:defRPr b="1"/>
          </a:pPr>
          <a:r>
            <a:rPr lang="en-US"/>
            <a:t>2001</a:t>
          </a:r>
        </a:p>
      </dgm:t>
    </dgm:pt>
    <dgm:pt modelId="{9B74840F-C719-45B4-8D80-3E034ED44C50}" type="parTrans" cxnId="{7878B72C-D8E4-4A2B-BB3B-8D5E437C31CC}">
      <dgm:prSet/>
      <dgm:spPr/>
      <dgm:t>
        <a:bodyPr/>
        <a:lstStyle/>
        <a:p>
          <a:endParaRPr lang="en-US"/>
        </a:p>
      </dgm:t>
    </dgm:pt>
    <dgm:pt modelId="{3AD06D0A-425F-4A6B-9554-20D59EF6157F}" type="sibTrans" cxnId="{7878B72C-D8E4-4A2B-BB3B-8D5E437C31CC}">
      <dgm:prSet/>
      <dgm:spPr/>
      <dgm:t>
        <a:bodyPr/>
        <a:lstStyle/>
        <a:p>
          <a:endParaRPr lang="en-US"/>
        </a:p>
      </dgm:t>
    </dgm:pt>
    <dgm:pt modelId="{02E5436A-4312-4C68-9B8E-251B9562E7D9}">
      <dgm:prSet/>
      <dgm:spPr/>
      <dgm:t>
        <a:bodyPr/>
        <a:lstStyle/>
        <a:p>
          <a:r>
            <a:rPr lang="en-US"/>
            <a:t>crise financeira internacional</a:t>
          </a:r>
        </a:p>
      </dgm:t>
    </dgm:pt>
    <dgm:pt modelId="{BCEB9DCF-9D5D-4CAB-8A76-F2CF41C798CB}" type="parTrans" cxnId="{17E263D6-91E3-441A-A4F7-00E305E30FC5}">
      <dgm:prSet/>
      <dgm:spPr/>
      <dgm:t>
        <a:bodyPr/>
        <a:lstStyle/>
        <a:p>
          <a:endParaRPr lang="en-US"/>
        </a:p>
      </dgm:t>
    </dgm:pt>
    <dgm:pt modelId="{7E6EF493-80F4-4209-8749-8DAA28A15B9A}" type="sibTrans" cxnId="{17E263D6-91E3-441A-A4F7-00E305E30FC5}">
      <dgm:prSet/>
      <dgm:spPr/>
      <dgm:t>
        <a:bodyPr/>
        <a:lstStyle/>
        <a:p>
          <a:endParaRPr lang="en-US"/>
        </a:p>
      </dgm:t>
    </dgm:pt>
    <dgm:pt modelId="{B9660D6A-B7A2-4BDB-9AFB-A1C5762EDDE9}">
      <dgm:prSet/>
      <dgm:spPr/>
      <dgm:t>
        <a:bodyPr/>
        <a:lstStyle/>
        <a:p>
          <a:pPr>
            <a:defRPr b="1"/>
          </a:pPr>
          <a:r>
            <a:rPr lang="en-US"/>
            <a:t>2008</a:t>
          </a:r>
        </a:p>
      </dgm:t>
    </dgm:pt>
    <dgm:pt modelId="{089A049F-706E-4E76-A0E1-3C8ECF165502}" type="parTrans" cxnId="{CC5A5BAF-4547-4E50-BD1F-B281AA809F54}">
      <dgm:prSet/>
      <dgm:spPr/>
      <dgm:t>
        <a:bodyPr/>
        <a:lstStyle/>
        <a:p>
          <a:endParaRPr lang="en-US"/>
        </a:p>
      </dgm:t>
    </dgm:pt>
    <dgm:pt modelId="{75A22E6E-5A32-4770-A5E5-509885291BC5}" type="sibTrans" cxnId="{CC5A5BAF-4547-4E50-BD1F-B281AA809F54}">
      <dgm:prSet/>
      <dgm:spPr/>
      <dgm:t>
        <a:bodyPr/>
        <a:lstStyle/>
        <a:p>
          <a:endParaRPr lang="en-US"/>
        </a:p>
      </dgm:t>
    </dgm:pt>
    <dgm:pt modelId="{0E53FEE3-2862-41F9-BD6C-BA08D47C470C}">
      <dgm:prSet/>
      <dgm:spPr/>
      <dgm:t>
        <a:bodyPr/>
        <a:lstStyle/>
        <a:p>
          <a:r>
            <a:rPr lang="en-US"/>
            <a:t>outra crise financeira internacional</a:t>
          </a:r>
        </a:p>
      </dgm:t>
    </dgm:pt>
    <dgm:pt modelId="{F232E443-4E86-44E3-8230-C288EF1AF6DD}" type="parTrans" cxnId="{081C4EFE-B6D9-4E7D-8AE2-576366344B12}">
      <dgm:prSet/>
      <dgm:spPr/>
      <dgm:t>
        <a:bodyPr/>
        <a:lstStyle/>
        <a:p>
          <a:endParaRPr lang="en-US"/>
        </a:p>
      </dgm:t>
    </dgm:pt>
    <dgm:pt modelId="{E409A5A1-6124-42D9-8C13-33D7AF464C45}" type="sibTrans" cxnId="{081C4EFE-B6D9-4E7D-8AE2-576366344B12}">
      <dgm:prSet/>
      <dgm:spPr/>
      <dgm:t>
        <a:bodyPr/>
        <a:lstStyle/>
        <a:p>
          <a:endParaRPr lang="en-US"/>
        </a:p>
      </dgm:t>
    </dgm:pt>
    <dgm:pt modelId="{9F57459D-6A97-4C47-BC3D-DF1358F03A91}">
      <dgm:prSet/>
      <dgm:spPr/>
      <dgm:t>
        <a:bodyPr/>
        <a:lstStyle/>
        <a:p>
          <a:pPr>
            <a:defRPr b="1"/>
          </a:pPr>
          <a:r>
            <a:rPr lang="en-US"/>
            <a:t>2013</a:t>
          </a:r>
        </a:p>
      </dgm:t>
    </dgm:pt>
    <dgm:pt modelId="{11470D8A-BDC3-41E9-A6BE-01D77BE930D4}" type="parTrans" cxnId="{0433295C-2069-42D9-84BF-75AED9AB72C4}">
      <dgm:prSet/>
      <dgm:spPr/>
      <dgm:t>
        <a:bodyPr/>
        <a:lstStyle/>
        <a:p>
          <a:endParaRPr lang="en-US"/>
        </a:p>
      </dgm:t>
    </dgm:pt>
    <dgm:pt modelId="{80FA827E-B089-45DB-9CD9-6CDC9A86FB70}" type="sibTrans" cxnId="{0433295C-2069-42D9-84BF-75AED9AB72C4}">
      <dgm:prSet/>
      <dgm:spPr/>
      <dgm:t>
        <a:bodyPr/>
        <a:lstStyle/>
        <a:p>
          <a:endParaRPr lang="en-US"/>
        </a:p>
      </dgm:t>
    </dgm:pt>
    <dgm:pt modelId="{118F17A6-CBAC-4915-8A77-EC396C644426}">
      <dgm:prSet/>
      <dgm:spPr/>
      <dgm:t>
        <a:bodyPr/>
        <a:lstStyle/>
        <a:p>
          <a:r>
            <a:rPr lang="en-US"/>
            <a:t>início das manifestações pró-impeachment</a:t>
          </a:r>
        </a:p>
      </dgm:t>
    </dgm:pt>
    <dgm:pt modelId="{EA5067CE-E55B-407F-9258-316BF67BECA0}" type="parTrans" cxnId="{BFD26A91-5428-4681-B38D-90E67DF94A19}">
      <dgm:prSet/>
      <dgm:spPr/>
      <dgm:t>
        <a:bodyPr/>
        <a:lstStyle/>
        <a:p>
          <a:endParaRPr lang="en-US"/>
        </a:p>
      </dgm:t>
    </dgm:pt>
    <dgm:pt modelId="{FC5FFAF7-CF75-4DCD-8D38-31EAB6212B8C}" type="sibTrans" cxnId="{BFD26A91-5428-4681-B38D-90E67DF94A19}">
      <dgm:prSet/>
      <dgm:spPr/>
      <dgm:t>
        <a:bodyPr/>
        <a:lstStyle/>
        <a:p>
          <a:endParaRPr lang="en-US"/>
        </a:p>
      </dgm:t>
    </dgm:pt>
    <dgm:pt modelId="{B589C0A8-99D0-4A68-A35B-97233FFEAFE3}">
      <dgm:prSet/>
      <dgm:spPr/>
      <dgm:t>
        <a:bodyPr/>
        <a:lstStyle/>
        <a:p>
          <a:pPr>
            <a:defRPr b="1"/>
          </a:pPr>
          <a:r>
            <a:rPr lang="en-US"/>
            <a:t>2013</a:t>
          </a:r>
        </a:p>
      </dgm:t>
    </dgm:pt>
    <dgm:pt modelId="{71E7FB4F-689D-42C1-B6A7-E97B14695D18}" type="parTrans" cxnId="{97D2F1FF-BF59-401C-AC85-64E82CA04344}">
      <dgm:prSet/>
      <dgm:spPr/>
      <dgm:t>
        <a:bodyPr/>
        <a:lstStyle/>
        <a:p>
          <a:endParaRPr lang="en-US"/>
        </a:p>
      </dgm:t>
    </dgm:pt>
    <dgm:pt modelId="{4919854B-9DAA-47C8-BC4E-CF1176500BC8}" type="sibTrans" cxnId="{97D2F1FF-BF59-401C-AC85-64E82CA04344}">
      <dgm:prSet/>
      <dgm:spPr/>
      <dgm:t>
        <a:bodyPr/>
        <a:lstStyle/>
        <a:p>
          <a:endParaRPr lang="en-US"/>
        </a:p>
      </dgm:t>
    </dgm:pt>
    <dgm:pt modelId="{80557578-76E0-4B9C-9570-BAEBC0E42680}">
      <dgm:prSet/>
      <dgm:spPr/>
      <dgm:t>
        <a:bodyPr/>
        <a:lstStyle/>
        <a:p>
          <a:r>
            <a:rPr lang="en-US"/>
            <a:t>Movimento secundarista de ocupação das Escolas</a:t>
          </a:r>
        </a:p>
      </dgm:t>
    </dgm:pt>
    <dgm:pt modelId="{03269647-C767-4846-A023-9D3335E58561}" type="parTrans" cxnId="{286523F6-C188-49CD-B99E-1D12F69A06D5}">
      <dgm:prSet/>
      <dgm:spPr/>
      <dgm:t>
        <a:bodyPr/>
        <a:lstStyle/>
        <a:p>
          <a:endParaRPr lang="en-US"/>
        </a:p>
      </dgm:t>
    </dgm:pt>
    <dgm:pt modelId="{64305F92-347C-4208-880A-43E339B7D78B}" type="sibTrans" cxnId="{286523F6-C188-49CD-B99E-1D12F69A06D5}">
      <dgm:prSet/>
      <dgm:spPr/>
      <dgm:t>
        <a:bodyPr/>
        <a:lstStyle/>
        <a:p>
          <a:endParaRPr lang="en-US"/>
        </a:p>
      </dgm:t>
    </dgm:pt>
    <dgm:pt modelId="{4D3F96B1-24A2-4A6B-A6EF-3825E3D74BDD}">
      <dgm:prSet/>
      <dgm:spPr/>
      <dgm:t>
        <a:bodyPr/>
        <a:lstStyle/>
        <a:p>
          <a:pPr>
            <a:defRPr b="1"/>
          </a:pPr>
          <a:r>
            <a:rPr lang="en-US"/>
            <a:t>2014</a:t>
          </a:r>
        </a:p>
      </dgm:t>
    </dgm:pt>
    <dgm:pt modelId="{FACF5AC9-B5DE-4EFD-937B-5793E745993E}" type="parTrans" cxnId="{1835EE22-94C8-4D72-AD7E-CABC7757214C}">
      <dgm:prSet/>
      <dgm:spPr/>
      <dgm:t>
        <a:bodyPr/>
        <a:lstStyle/>
        <a:p>
          <a:endParaRPr lang="en-US"/>
        </a:p>
      </dgm:t>
    </dgm:pt>
    <dgm:pt modelId="{9788AF16-F9CB-4D64-9F13-245F318A4B5B}" type="sibTrans" cxnId="{1835EE22-94C8-4D72-AD7E-CABC7757214C}">
      <dgm:prSet/>
      <dgm:spPr/>
      <dgm:t>
        <a:bodyPr/>
        <a:lstStyle/>
        <a:p>
          <a:endParaRPr lang="en-US"/>
        </a:p>
      </dgm:t>
    </dgm:pt>
    <dgm:pt modelId="{98D4EBA1-2993-438B-AAF4-BFD696A71FAC}">
      <dgm:prSet/>
      <dgm:spPr/>
      <dgm:t>
        <a:bodyPr/>
        <a:lstStyle/>
        <a:p>
          <a:r>
            <a:rPr lang="en-US"/>
            <a:t>Copa do Mundo</a:t>
          </a:r>
        </a:p>
      </dgm:t>
    </dgm:pt>
    <dgm:pt modelId="{8D7842EE-5852-4884-89B0-660F1D02BFB0}" type="parTrans" cxnId="{973D0A8E-D112-4152-B2E1-4A149EE26913}">
      <dgm:prSet/>
      <dgm:spPr/>
      <dgm:t>
        <a:bodyPr/>
        <a:lstStyle/>
        <a:p>
          <a:endParaRPr lang="en-US"/>
        </a:p>
      </dgm:t>
    </dgm:pt>
    <dgm:pt modelId="{13AA89F5-60CF-4D48-B1FA-25ABFE0AB9AE}" type="sibTrans" cxnId="{973D0A8E-D112-4152-B2E1-4A149EE26913}">
      <dgm:prSet/>
      <dgm:spPr/>
      <dgm:t>
        <a:bodyPr/>
        <a:lstStyle/>
        <a:p>
          <a:endParaRPr lang="en-US"/>
        </a:p>
      </dgm:t>
    </dgm:pt>
    <dgm:pt modelId="{ECAF4381-6238-4FE5-8ED6-077C894AE9F4}">
      <dgm:prSet/>
      <dgm:spPr/>
      <dgm:t>
        <a:bodyPr/>
        <a:lstStyle/>
        <a:p>
          <a:pPr>
            <a:defRPr b="1"/>
          </a:pPr>
          <a:r>
            <a:rPr lang="en-US"/>
            <a:t>2016</a:t>
          </a:r>
        </a:p>
      </dgm:t>
    </dgm:pt>
    <dgm:pt modelId="{897A78F9-D981-499E-B0E9-D3F0FBB93889}" type="parTrans" cxnId="{C6452671-608E-4041-B6E0-AACD6659A8A3}">
      <dgm:prSet/>
      <dgm:spPr/>
      <dgm:t>
        <a:bodyPr/>
        <a:lstStyle/>
        <a:p>
          <a:endParaRPr lang="en-US"/>
        </a:p>
      </dgm:t>
    </dgm:pt>
    <dgm:pt modelId="{C0244D23-2F8D-4FE7-B6AF-E6FE5276B4DB}" type="sibTrans" cxnId="{C6452671-608E-4041-B6E0-AACD6659A8A3}">
      <dgm:prSet/>
      <dgm:spPr/>
      <dgm:t>
        <a:bodyPr/>
        <a:lstStyle/>
        <a:p>
          <a:endParaRPr lang="en-US"/>
        </a:p>
      </dgm:t>
    </dgm:pt>
    <dgm:pt modelId="{5438CDF4-D80A-41B8-8116-2FE9F3E2583E}">
      <dgm:prSet/>
      <dgm:spPr/>
      <dgm:t>
        <a:bodyPr/>
        <a:lstStyle/>
        <a:p>
          <a:r>
            <a:rPr lang="en-US"/>
            <a:t>Impeachment</a:t>
          </a:r>
        </a:p>
      </dgm:t>
    </dgm:pt>
    <dgm:pt modelId="{0D10EABE-C320-4014-88B5-2F970A43312C}" type="parTrans" cxnId="{DE60B4D5-8124-4D58-AAC8-F35295E3D36E}">
      <dgm:prSet/>
      <dgm:spPr/>
      <dgm:t>
        <a:bodyPr/>
        <a:lstStyle/>
        <a:p>
          <a:endParaRPr lang="en-US"/>
        </a:p>
      </dgm:t>
    </dgm:pt>
    <dgm:pt modelId="{DABE106F-631F-4C9D-8F43-6ED429B55A0D}" type="sibTrans" cxnId="{DE60B4D5-8124-4D58-AAC8-F35295E3D36E}">
      <dgm:prSet/>
      <dgm:spPr/>
      <dgm:t>
        <a:bodyPr/>
        <a:lstStyle/>
        <a:p>
          <a:endParaRPr lang="en-US"/>
        </a:p>
      </dgm:t>
    </dgm:pt>
    <dgm:pt modelId="{4AD96F35-33F4-474F-AFF0-A06A28E5CD61}">
      <dgm:prSet/>
      <dgm:spPr/>
      <dgm:t>
        <a:bodyPr/>
        <a:lstStyle/>
        <a:p>
          <a:pPr>
            <a:defRPr b="1"/>
          </a:pPr>
          <a:r>
            <a:rPr lang="en-US"/>
            <a:t>2018</a:t>
          </a:r>
        </a:p>
      </dgm:t>
    </dgm:pt>
    <dgm:pt modelId="{A24F1D2E-B604-4D9B-AB2A-A1153CD32161}" type="parTrans" cxnId="{20542BD0-221A-4BB8-99F4-683366A20E8E}">
      <dgm:prSet/>
      <dgm:spPr/>
      <dgm:t>
        <a:bodyPr/>
        <a:lstStyle/>
        <a:p>
          <a:endParaRPr lang="en-US"/>
        </a:p>
      </dgm:t>
    </dgm:pt>
    <dgm:pt modelId="{C95514C8-B906-40E9-AEDB-5D844B1255A0}" type="sibTrans" cxnId="{20542BD0-221A-4BB8-99F4-683366A20E8E}">
      <dgm:prSet/>
      <dgm:spPr/>
      <dgm:t>
        <a:bodyPr/>
        <a:lstStyle/>
        <a:p>
          <a:endParaRPr lang="en-US"/>
        </a:p>
      </dgm:t>
    </dgm:pt>
    <dgm:pt modelId="{C9905F44-7B2E-425D-B8BE-FAA6BDCD6C47}">
      <dgm:prSet/>
      <dgm:spPr/>
      <dgm:t>
        <a:bodyPr/>
        <a:lstStyle/>
        <a:p>
          <a:r>
            <a:rPr lang="en-US"/>
            <a:t>Movimento das Mulheres (#EleNão)</a:t>
          </a:r>
        </a:p>
      </dgm:t>
    </dgm:pt>
    <dgm:pt modelId="{11F398E1-FE56-4ADF-9CB4-E9125D4D1918}" type="parTrans" cxnId="{85CDBE7F-CF3C-4C0C-A973-2E292E462CF1}">
      <dgm:prSet/>
      <dgm:spPr/>
      <dgm:t>
        <a:bodyPr/>
        <a:lstStyle/>
        <a:p>
          <a:endParaRPr lang="en-US"/>
        </a:p>
      </dgm:t>
    </dgm:pt>
    <dgm:pt modelId="{D652FB73-0F9F-4858-9847-5C4F6E701804}" type="sibTrans" cxnId="{85CDBE7F-CF3C-4C0C-A973-2E292E462CF1}">
      <dgm:prSet/>
      <dgm:spPr/>
      <dgm:t>
        <a:bodyPr/>
        <a:lstStyle/>
        <a:p>
          <a:endParaRPr lang="en-US"/>
        </a:p>
      </dgm:t>
    </dgm:pt>
    <dgm:pt modelId="{AA965994-17DC-4E04-BCE6-CA59D1BD469B}" type="pres">
      <dgm:prSet presAssocID="{F5A76449-324A-4C2E-88F5-9BCE9F935AA3}" presName="root" presStyleCnt="0">
        <dgm:presLayoutVars>
          <dgm:chMax/>
          <dgm:chPref/>
          <dgm:animLvl val="lvl"/>
        </dgm:presLayoutVars>
      </dgm:prSet>
      <dgm:spPr/>
      <dgm:t>
        <a:bodyPr/>
        <a:lstStyle/>
        <a:p>
          <a:endParaRPr lang="pt-BR"/>
        </a:p>
      </dgm:t>
    </dgm:pt>
    <dgm:pt modelId="{E6255353-5342-4919-8F50-8B1432874EC7}" type="pres">
      <dgm:prSet presAssocID="{F5A76449-324A-4C2E-88F5-9BCE9F935AA3}" presName="divider" presStyleLbl="node1" presStyleIdx="0" presStyleCnt="1"/>
      <dgm:spPr/>
    </dgm:pt>
    <dgm:pt modelId="{31E2E810-74AC-4D6D-820C-3EFCEDCF4161}" type="pres">
      <dgm:prSet presAssocID="{F5A76449-324A-4C2E-88F5-9BCE9F935AA3}" presName="nodes" presStyleCnt="0">
        <dgm:presLayoutVars>
          <dgm:chMax/>
          <dgm:chPref/>
          <dgm:animLvl val="lvl"/>
        </dgm:presLayoutVars>
      </dgm:prSet>
      <dgm:spPr/>
    </dgm:pt>
    <dgm:pt modelId="{28336C1C-D141-4D5C-9A47-BDFDB2977B56}" type="pres">
      <dgm:prSet presAssocID="{27757EF2-78B9-44A2-A62E-AC16FDCBD381}" presName="composite" presStyleCnt="0"/>
      <dgm:spPr/>
    </dgm:pt>
    <dgm:pt modelId="{0C9AC376-135B-42D5-9B5D-E9A54A9EB452}" type="pres">
      <dgm:prSet presAssocID="{27757EF2-78B9-44A2-A62E-AC16FDCBD381}" presName="L1TextContainer" presStyleLbl="revTx" presStyleIdx="0" presStyleCnt="7">
        <dgm:presLayoutVars>
          <dgm:chMax val="1"/>
          <dgm:chPref val="1"/>
          <dgm:bulletEnabled val="1"/>
        </dgm:presLayoutVars>
      </dgm:prSet>
      <dgm:spPr/>
      <dgm:t>
        <a:bodyPr/>
        <a:lstStyle/>
        <a:p>
          <a:endParaRPr lang="pt-BR"/>
        </a:p>
      </dgm:t>
    </dgm:pt>
    <dgm:pt modelId="{24F0E1CE-1648-4CDD-9167-51C49D388CCE}" type="pres">
      <dgm:prSet presAssocID="{27757EF2-78B9-44A2-A62E-AC16FDCBD381}" presName="L2TextContainerWrapper" presStyleCnt="0">
        <dgm:presLayoutVars>
          <dgm:chMax val="0"/>
          <dgm:chPref val="0"/>
          <dgm:bulletEnabled val="1"/>
        </dgm:presLayoutVars>
      </dgm:prSet>
      <dgm:spPr/>
    </dgm:pt>
    <dgm:pt modelId="{8E96D0D4-2572-42A2-92ED-FFBA322AE6A0}" type="pres">
      <dgm:prSet presAssocID="{27757EF2-78B9-44A2-A62E-AC16FDCBD381}" presName="L2TextContainer" presStyleLbl="bgAccFollowNode1" presStyleIdx="0" presStyleCnt="7"/>
      <dgm:spPr/>
      <dgm:t>
        <a:bodyPr/>
        <a:lstStyle/>
        <a:p>
          <a:endParaRPr lang="pt-BR"/>
        </a:p>
      </dgm:t>
    </dgm:pt>
    <dgm:pt modelId="{E9008986-8B9B-48AD-BF86-5620611F32A5}" type="pres">
      <dgm:prSet presAssocID="{27757EF2-78B9-44A2-A62E-AC16FDCBD381}" presName="FlexibleEmptyPlaceHolder" presStyleCnt="0"/>
      <dgm:spPr/>
    </dgm:pt>
    <dgm:pt modelId="{DCDF8AFC-1719-4D38-994D-4AD700DE78BB}" type="pres">
      <dgm:prSet presAssocID="{27757EF2-78B9-44A2-A62E-AC16FDCBD381}" presName="ConnectLine" presStyleLbl="alignNode1" presStyleIdx="0" presStyleCnt="7"/>
      <dgm:spPr>
        <a:gradFill rotWithShape="0">
          <a:gsLst>
            <a:gs pos="0">
              <a:schemeClr val="accent5">
                <a:satMod val="103000"/>
                <a:lumMod val="102000"/>
                <a:tint val="94000"/>
              </a:schemeClr>
            </a:gs>
            <a:gs pos="50000">
              <a:schemeClr val="accent5">
                <a:satMod val="110000"/>
                <a:lumMod val="100000"/>
                <a:shade val="100000"/>
              </a:schemeClr>
            </a:gs>
            <a:gs pos="100000">
              <a:schemeClr val="accent5">
                <a:lumMod val="99000"/>
                <a:satMod val="120000"/>
                <a:shade val="78000"/>
              </a:schemeClr>
            </a:gs>
          </a:gsLst>
          <a:lin ang="5400000" scaled="0"/>
        </a:gradFill>
        <a:ln w="6350" cap="flat" cmpd="sng" algn="ctr">
          <a:solidFill>
            <a:schemeClr val="accent5">
              <a:hueOff val="0"/>
              <a:satOff val="0"/>
              <a:lumOff val="0"/>
              <a:alphaOff val="0"/>
            </a:schemeClr>
          </a:solidFill>
          <a:prstDash val="dash"/>
          <a:miter lim="800000"/>
        </a:ln>
        <a:effectLst>
          <a:outerShdw blurRad="57150" dist="19050" dir="5400000" algn="ctr" rotWithShape="0">
            <a:srgbClr val="000000">
              <a:alpha val="63000"/>
            </a:srgbClr>
          </a:outerShdw>
        </a:effectLst>
      </dgm:spPr>
    </dgm:pt>
    <dgm:pt modelId="{4E7FC784-5097-4F05-AF99-D200D5FF7F66}" type="pres">
      <dgm:prSet presAssocID="{27757EF2-78B9-44A2-A62E-AC16FDCBD381}" presName="ConnectorPoint" presStyleLbl="fgAcc1" presStyleIdx="0" presStyleCnt="7"/>
      <dgm:spPr>
        <a:solidFill>
          <a:schemeClr val="lt1">
            <a:alpha val="90000"/>
            <a:hueOff val="0"/>
            <a:satOff val="0"/>
            <a:lumOff val="0"/>
            <a:alphaOff val="0"/>
          </a:schemeClr>
        </a:solidFill>
        <a:ln w="6350" cap="flat" cmpd="sng" algn="ctr">
          <a:noFill/>
          <a:prstDash val="solid"/>
          <a:miter lim="800000"/>
        </a:ln>
        <a:effectLst/>
      </dgm:spPr>
    </dgm:pt>
    <dgm:pt modelId="{C2E3C5A7-57B9-4F7B-9ED3-29D62BAC4F1D}" type="pres">
      <dgm:prSet presAssocID="{27757EF2-78B9-44A2-A62E-AC16FDCBD381}" presName="EmptyPlaceHolder" presStyleCnt="0"/>
      <dgm:spPr/>
    </dgm:pt>
    <dgm:pt modelId="{C8D41A6E-9FA8-48F5-8240-BD5472C06778}" type="pres">
      <dgm:prSet presAssocID="{3AD06D0A-425F-4A6B-9554-20D59EF6157F}" presName="spaceBetweenRectangles" presStyleCnt="0"/>
      <dgm:spPr/>
    </dgm:pt>
    <dgm:pt modelId="{1AD67F82-A17C-4A17-A07E-6A4AC11FC9C5}" type="pres">
      <dgm:prSet presAssocID="{B9660D6A-B7A2-4BDB-9AFB-A1C5762EDDE9}" presName="composite" presStyleCnt="0"/>
      <dgm:spPr/>
    </dgm:pt>
    <dgm:pt modelId="{C98971AB-250A-432B-B12F-6B0C47B9FD85}" type="pres">
      <dgm:prSet presAssocID="{B9660D6A-B7A2-4BDB-9AFB-A1C5762EDDE9}" presName="L1TextContainer" presStyleLbl="revTx" presStyleIdx="1" presStyleCnt="7">
        <dgm:presLayoutVars>
          <dgm:chMax val="1"/>
          <dgm:chPref val="1"/>
          <dgm:bulletEnabled val="1"/>
        </dgm:presLayoutVars>
      </dgm:prSet>
      <dgm:spPr/>
      <dgm:t>
        <a:bodyPr/>
        <a:lstStyle/>
        <a:p>
          <a:endParaRPr lang="pt-BR"/>
        </a:p>
      </dgm:t>
    </dgm:pt>
    <dgm:pt modelId="{07020F7B-AC05-48E0-8CF0-191BB9DF422F}" type="pres">
      <dgm:prSet presAssocID="{B9660D6A-B7A2-4BDB-9AFB-A1C5762EDDE9}" presName="L2TextContainerWrapper" presStyleCnt="0">
        <dgm:presLayoutVars>
          <dgm:chMax val="0"/>
          <dgm:chPref val="0"/>
          <dgm:bulletEnabled val="1"/>
        </dgm:presLayoutVars>
      </dgm:prSet>
      <dgm:spPr/>
    </dgm:pt>
    <dgm:pt modelId="{87A66817-BF6E-422A-8527-85C9AF8AD472}" type="pres">
      <dgm:prSet presAssocID="{B9660D6A-B7A2-4BDB-9AFB-A1C5762EDDE9}" presName="L2TextContainer" presStyleLbl="bgAccFollowNode1" presStyleIdx="1" presStyleCnt="7"/>
      <dgm:spPr/>
      <dgm:t>
        <a:bodyPr/>
        <a:lstStyle/>
        <a:p>
          <a:endParaRPr lang="pt-BR"/>
        </a:p>
      </dgm:t>
    </dgm:pt>
    <dgm:pt modelId="{CEE7ECD9-EF1E-4B64-A910-AA4D2D6298D3}" type="pres">
      <dgm:prSet presAssocID="{B9660D6A-B7A2-4BDB-9AFB-A1C5762EDDE9}" presName="FlexibleEmptyPlaceHolder" presStyleCnt="0"/>
      <dgm:spPr/>
    </dgm:pt>
    <dgm:pt modelId="{A4F4CA15-21C5-4747-A47D-9264C6392DA9}" type="pres">
      <dgm:prSet presAssocID="{B9660D6A-B7A2-4BDB-9AFB-A1C5762EDDE9}" presName="ConnectLine" presStyleLbl="alignNode1" presStyleIdx="1" presStyleCnt="7"/>
      <dgm:spPr>
        <a:gradFill rotWithShape="0">
          <a:gsLst>
            <a:gs pos="0">
              <a:schemeClr val="accent5">
                <a:satMod val="103000"/>
                <a:lumMod val="102000"/>
                <a:tint val="94000"/>
              </a:schemeClr>
            </a:gs>
            <a:gs pos="50000">
              <a:schemeClr val="accent5">
                <a:satMod val="110000"/>
                <a:lumMod val="100000"/>
                <a:shade val="100000"/>
              </a:schemeClr>
            </a:gs>
            <a:gs pos="100000">
              <a:schemeClr val="accent5">
                <a:lumMod val="99000"/>
                <a:satMod val="120000"/>
                <a:shade val="78000"/>
              </a:schemeClr>
            </a:gs>
          </a:gsLst>
          <a:lin ang="5400000" scaled="0"/>
        </a:gradFill>
        <a:ln w="6350" cap="flat" cmpd="sng" algn="ctr">
          <a:solidFill>
            <a:schemeClr val="accent5">
              <a:hueOff val="-1126424"/>
              <a:satOff val="-2903"/>
              <a:lumOff val="-1961"/>
              <a:alphaOff val="0"/>
            </a:schemeClr>
          </a:solidFill>
          <a:prstDash val="dash"/>
          <a:miter lim="800000"/>
        </a:ln>
        <a:effectLst>
          <a:outerShdw blurRad="57150" dist="19050" dir="5400000" algn="ctr" rotWithShape="0">
            <a:srgbClr val="000000">
              <a:alpha val="63000"/>
            </a:srgbClr>
          </a:outerShdw>
        </a:effectLst>
      </dgm:spPr>
    </dgm:pt>
    <dgm:pt modelId="{3C4C2153-12D6-4AC0-8B18-1A9A45FBA43A}" type="pres">
      <dgm:prSet presAssocID="{B9660D6A-B7A2-4BDB-9AFB-A1C5762EDDE9}" presName="ConnectorPoint" presStyleLbl="fgAcc1" presStyleIdx="1" presStyleCnt="7"/>
      <dgm:spPr>
        <a:solidFill>
          <a:schemeClr val="lt1">
            <a:alpha val="90000"/>
            <a:hueOff val="0"/>
            <a:satOff val="0"/>
            <a:lumOff val="0"/>
            <a:alphaOff val="0"/>
          </a:schemeClr>
        </a:solidFill>
        <a:ln w="6350" cap="flat" cmpd="sng" algn="ctr">
          <a:noFill/>
          <a:prstDash val="solid"/>
          <a:miter lim="800000"/>
        </a:ln>
        <a:effectLst/>
      </dgm:spPr>
    </dgm:pt>
    <dgm:pt modelId="{17A5AD8F-E1F7-4BF8-8A72-F8547264B4DC}" type="pres">
      <dgm:prSet presAssocID="{B9660D6A-B7A2-4BDB-9AFB-A1C5762EDDE9}" presName="EmptyPlaceHolder" presStyleCnt="0"/>
      <dgm:spPr/>
    </dgm:pt>
    <dgm:pt modelId="{AE9E648A-9430-4B84-A7FA-E4E243B4F752}" type="pres">
      <dgm:prSet presAssocID="{75A22E6E-5A32-4770-A5E5-509885291BC5}" presName="spaceBetweenRectangles" presStyleCnt="0"/>
      <dgm:spPr/>
    </dgm:pt>
    <dgm:pt modelId="{05301817-2EC9-4984-93B4-112B417CF0CA}" type="pres">
      <dgm:prSet presAssocID="{9F57459D-6A97-4C47-BC3D-DF1358F03A91}" presName="composite" presStyleCnt="0"/>
      <dgm:spPr/>
    </dgm:pt>
    <dgm:pt modelId="{875D9EB1-8605-4EF6-A00A-020D929716C5}" type="pres">
      <dgm:prSet presAssocID="{9F57459D-6A97-4C47-BC3D-DF1358F03A91}" presName="L1TextContainer" presStyleLbl="revTx" presStyleIdx="2" presStyleCnt="7">
        <dgm:presLayoutVars>
          <dgm:chMax val="1"/>
          <dgm:chPref val="1"/>
          <dgm:bulletEnabled val="1"/>
        </dgm:presLayoutVars>
      </dgm:prSet>
      <dgm:spPr/>
      <dgm:t>
        <a:bodyPr/>
        <a:lstStyle/>
        <a:p>
          <a:endParaRPr lang="pt-BR"/>
        </a:p>
      </dgm:t>
    </dgm:pt>
    <dgm:pt modelId="{6739B42A-5432-4601-906E-B6578F39F5EC}" type="pres">
      <dgm:prSet presAssocID="{9F57459D-6A97-4C47-BC3D-DF1358F03A91}" presName="L2TextContainerWrapper" presStyleCnt="0">
        <dgm:presLayoutVars>
          <dgm:chMax val="0"/>
          <dgm:chPref val="0"/>
          <dgm:bulletEnabled val="1"/>
        </dgm:presLayoutVars>
      </dgm:prSet>
      <dgm:spPr/>
    </dgm:pt>
    <dgm:pt modelId="{45D16C41-167E-452D-8CC7-FA31A8EB25BD}" type="pres">
      <dgm:prSet presAssocID="{9F57459D-6A97-4C47-BC3D-DF1358F03A91}" presName="L2TextContainer" presStyleLbl="bgAccFollowNode1" presStyleIdx="2" presStyleCnt="7"/>
      <dgm:spPr/>
      <dgm:t>
        <a:bodyPr/>
        <a:lstStyle/>
        <a:p>
          <a:endParaRPr lang="pt-BR"/>
        </a:p>
      </dgm:t>
    </dgm:pt>
    <dgm:pt modelId="{5B713B67-A317-45DE-BFE0-2C8DBB0362A6}" type="pres">
      <dgm:prSet presAssocID="{9F57459D-6A97-4C47-BC3D-DF1358F03A91}" presName="FlexibleEmptyPlaceHolder" presStyleCnt="0"/>
      <dgm:spPr/>
    </dgm:pt>
    <dgm:pt modelId="{24C9841A-3253-45F7-8347-B867DC9A29F0}" type="pres">
      <dgm:prSet presAssocID="{9F57459D-6A97-4C47-BC3D-DF1358F03A91}" presName="ConnectLine" presStyleLbl="alignNode1" presStyleIdx="2" presStyleCnt="7"/>
      <dgm:spPr>
        <a:gradFill rotWithShape="0">
          <a:gsLst>
            <a:gs pos="0">
              <a:schemeClr val="accent5">
                <a:satMod val="103000"/>
                <a:lumMod val="102000"/>
                <a:tint val="94000"/>
              </a:schemeClr>
            </a:gs>
            <a:gs pos="50000">
              <a:schemeClr val="accent5">
                <a:satMod val="110000"/>
                <a:lumMod val="100000"/>
                <a:shade val="100000"/>
              </a:schemeClr>
            </a:gs>
            <a:gs pos="100000">
              <a:schemeClr val="accent5">
                <a:lumMod val="99000"/>
                <a:satMod val="120000"/>
                <a:shade val="78000"/>
              </a:schemeClr>
            </a:gs>
          </a:gsLst>
          <a:lin ang="5400000" scaled="0"/>
        </a:gradFill>
        <a:ln w="6350" cap="flat" cmpd="sng" algn="ctr">
          <a:solidFill>
            <a:schemeClr val="accent5">
              <a:hueOff val="-2252848"/>
              <a:satOff val="-5806"/>
              <a:lumOff val="-3922"/>
              <a:alphaOff val="0"/>
            </a:schemeClr>
          </a:solidFill>
          <a:prstDash val="dash"/>
          <a:miter lim="800000"/>
        </a:ln>
        <a:effectLst>
          <a:outerShdw blurRad="57150" dist="19050" dir="5400000" algn="ctr" rotWithShape="0">
            <a:srgbClr val="000000">
              <a:alpha val="63000"/>
            </a:srgbClr>
          </a:outerShdw>
        </a:effectLst>
      </dgm:spPr>
    </dgm:pt>
    <dgm:pt modelId="{61F6C30C-0433-49AD-B4AB-5CD9F13A7BED}" type="pres">
      <dgm:prSet presAssocID="{9F57459D-6A97-4C47-BC3D-DF1358F03A91}" presName="ConnectorPoint" presStyleLbl="fgAcc1" presStyleIdx="2" presStyleCnt="7"/>
      <dgm:spPr>
        <a:solidFill>
          <a:schemeClr val="lt1">
            <a:alpha val="90000"/>
            <a:hueOff val="0"/>
            <a:satOff val="0"/>
            <a:lumOff val="0"/>
            <a:alphaOff val="0"/>
          </a:schemeClr>
        </a:solidFill>
        <a:ln w="6350" cap="flat" cmpd="sng" algn="ctr">
          <a:noFill/>
          <a:prstDash val="solid"/>
          <a:miter lim="800000"/>
        </a:ln>
        <a:effectLst/>
      </dgm:spPr>
    </dgm:pt>
    <dgm:pt modelId="{BEF678BB-D46A-49A8-94E0-B0F962E0BF1B}" type="pres">
      <dgm:prSet presAssocID="{9F57459D-6A97-4C47-BC3D-DF1358F03A91}" presName="EmptyPlaceHolder" presStyleCnt="0"/>
      <dgm:spPr/>
    </dgm:pt>
    <dgm:pt modelId="{012148B1-D450-40C2-AAC4-703AE714BA87}" type="pres">
      <dgm:prSet presAssocID="{80FA827E-B089-45DB-9CD9-6CDC9A86FB70}" presName="spaceBetweenRectangles" presStyleCnt="0"/>
      <dgm:spPr/>
    </dgm:pt>
    <dgm:pt modelId="{712C7B1F-9A3D-4FF6-9070-BD212F3B3337}" type="pres">
      <dgm:prSet presAssocID="{B589C0A8-99D0-4A68-A35B-97233FFEAFE3}" presName="composite" presStyleCnt="0"/>
      <dgm:spPr/>
    </dgm:pt>
    <dgm:pt modelId="{09E7537A-86AD-4306-9A9C-617EA0F1A439}" type="pres">
      <dgm:prSet presAssocID="{B589C0A8-99D0-4A68-A35B-97233FFEAFE3}" presName="L1TextContainer" presStyleLbl="revTx" presStyleIdx="3" presStyleCnt="7">
        <dgm:presLayoutVars>
          <dgm:chMax val="1"/>
          <dgm:chPref val="1"/>
          <dgm:bulletEnabled val="1"/>
        </dgm:presLayoutVars>
      </dgm:prSet>
      <dgm:spPr/>
      <dgm:t>
        <a:bodyPr/>
        <a:lstStyle/>
        <a:p>
          <a:endParaRPr lang="pt-BR"/>
        </a:p>
      </dgm:t>
    </dgm:pt>
    <dgm:pt modelId="{17EB6C8F-F968-4F6F-80D8-9B6DBDFD341B}" type="pres">
      <dgm:prSet presAssocID="{B589C0A8-99D0-4A68-A35B-97233FFEAFE3}" presName="L2TextContainerWrapper" presStyleCnt="0">
        <dgm:presLayoutVars>
          <dgm:chMax val="0"/>
          <dgm:chPref val="0"/>
          <dgm:bulletEnabled val="1"/>
        </dgm:presLayoutVars>
      </dgm:prSet>
      <dgm:spPr/>
    </dgm:pt>
    <dgm:pt modelId="{10F8B115-2526-4144-A096-0AA8D585E486}" type="pres">
      <dgm:prSet presAssocID="{B589C0A8-99D0-4A68-A35B-97233FFEAFE3}" presName="L2TextContainer" presStyleLbl="bgAccFollowNode1" presStyleIdx="3" presStyleCnt="7"/>
      <dgm:spPr/>
      <dgm:t>
        <a:bodyPr/>
        <a:lstStyle/>
        <a:p>
          <a:endParaRPr lang="pt-BR"/>
        </a:p>
      </dgm:t>
    </dgm:pt>
    <dgm:pt modelId="{8A618EA4-FA79-4D24-AD5E-6BF2E8BF1BD5}" type="pres">
      <dgm:prSet presAssocID="{B589C0A8-99D0-4A68-A35B-97233FFEAFE3}" presName="FlexibleEmptyPlaceHolder" presStyleCnt="0"/>
      <dgm:spPr/>
    </dgm:pt>
    <dgm:pt modelId="{F431F1DC-CF65-4E59-A84A-6DEDF9543D09}" type="pres">
      <dgm:prSet presAssocID="{B589C0A8-99D0-4A68-A35B-97233FFEAFE3}" presName="ConnectLine" presStyleLbl="alignNode1" presStyleIdx="3" presStyleCnt="7"/>
      <dgm:spPr>
        <a:gradFill rotWithShape="0">
          <a:gsLst>
            <a:gs pos="0">
              <a:schemeClr val="accent5">
                <a:satMod val="103000"/>
                <a:lumMod val="102000"/>
                <a:tint val="94000"/>
              </a:schemeClr>
            </a:gs>
            <a:gs pos="50000">
              <a:schemeClr val="accent5">
                <a:satMod val="110000"/>
                <a:lumMod val="100000"/>
                <a:shade val="100000"/>
              </a:schemeClr>
            </a:gs>
            <a:gs pos="100000">
              <a:schemeClr val="accent5">
                <a:lumMod val="99000"/>
                <a:satMod val="120000"/>
                <a:shade val="78000"/>
              </a:schemeClr>
            </a:gs>
          </a:gsLst>
          <a:lin ang="5400000" scaled="0"/>
        </a:gradFill>
        <a:ln w="6350" cap="flat" cmpd="sng" algn="ctr">
          <a:solidFill>
            <a:schemeClr val="accent5">
              <a:hueOff val="-3379271"/>
              <a:satOff val="-8710"/>
              <a:lumOff val="-5883"/>
              <a:alphaOff val="0"/>
            </a:schemeClr>
          </a:solidFill>
          <a:prstDash val="dash"/>
          <a:miter lim="800000"/>
        </a:ln>
        <a:effectLst>
          <a:outerShdw blurRad="57150" dist="19050" dir="5400000" algn="ctr" rotWithShape="0">
            <a:srgbClr val="000000">
              <a:alpha val="63000"/>
            </a:srgbClr>
          </a:outerShdw>
        </a:effectLst>
      </dgm:spPr>
    </dgm:pt>
    <dgm:pt modelId="{FC901E97-1BED-42C5-8D3F-1DC3F97CFA36}" type="pres">
      <dgm:prSet presAssocID="{B589C0A8-99D0-4A68-A35B-97233FFEAFE3}" presName="ConnectorPoint" presStyleLbl="fgAcc1" presStyleIdx="3" presStyleCnt="7"/>
      <dgm:spPr>
        <a:solidFill>
          <a:schemeClr val="lt1">
            <a:alpha val="90000"/>
            <a:hueOff val="0"/>
            <a:satOff val="0"/>
            <a:lumOff val="0"/>
            <a:alphaOff val="0"/>
          </a:schemeClr>
        </a:solidFill>
        <a:ln w="6350" cap="flat" cmpd="sng" algn="ctr">
          <a:noFill/>
          <a:prstDash val="solid"/>
          <a:miter lim="800000"/>
        </a:ln>
        <a:effectLst/>
      </dgm:spPr>
    </dgm:pt>
    <dgm:pt modelId="{ED4A4A41-7857-414C-8C98-40FA41969235}" type="pres">
      <dgm:prSet presAssocID="{B589C0A8-99D0-4A68-A35B-97233FFEAFE3}" presName="EmptyPlaceHolder" presStyleCnt="0"/>
      <dgm:spPr/>
    </dgm:pt>
    <dgm:pt modelId="{A8A8C614-AB91-43C3-988F-91CAE5BE25FC}" type="pres">
      <dgm:prSet presAssocID="{4919854B-9DAA-47C8-BC4E-CF1176500BC8}" presName="spaceBetweenRectangles" presStyleCnt="0"/>
      <dgm:spPr/>
    </dgm:pt>
    <dgm:pt modelId="{7A1C584B-E234-4057-8041-F92C207B0362}" type="pres">
      <dgm:prSet presAssocID="{4D3F96B1-24A2-4A6B-A6EF-3825E3D74BDD}" presName="composite" presStyleCnt="0"/>
      <dgm:spPr/>
    </dgm:pt>
    <dgm:pt modelId="{AB08DBF7-DCC5-4CD1-9668-DB70F28ABE24}" type="pres">
      <dgm:prSet presAssocID="{4D3F96B1-24A2-4A6B-A6EF-3825E3D74BDD}" presName="L1TextContainer" presStyleLbl="revTx" presStyleIdx="4" presStyleCnt="7">
        <dgm:presLayoutVars>
          <dgm:chMax val="1"/>
          <dgm:chPref val="1"/>
          <dgm:bulletEnabled val="1"/>
        </dgm:presLayoutVars>
      </dgm:prSet>
      <dgm:spPr/>
      <dgm:t>
        <a:bodyPr/>
        <a:lstStyle/>
        <a:p>
          <a:endParaRPr lang="pt-BR"/>
        </a:p>
      </dgm:t>
    </dgm:pt>
    <dgm:pt modelId="{62939005-54A9-49FF-A988-09AC21DA3E7A}" type="pres">
      <dgm:prSet presAssocID="{4D3F96B1-24A2-4A6B-A6EF-3825E3D74BDD}" presName="L2TextContainerWrapper" presStyleCnt="0">
        <dgm:presLayoutVars>
          <dgm:chMax val="0"/>
          <dgm:chPref val="0"/>
          <dgm:bulletEnabled val="1"/>
        </dgm:presLayoutVars>
      </dgm:prSet>
      <dgm:spPr/>
    </dgm:pt>
    <dgm:pt modelId="{5AE9AC54-B87A-47CE-A3BB-C1A37C6008CE}" type="pres">
      <dgm:prSet presAssocID="{4D3F96B1-24A2-4A6B-A6EF-3825E3D74BDD}" presName="L2TextContainer" presStyleLbl="bgAccFollowNode1" presStyleIdx="4" presStyleCnt="7"/>
      <dgm:spPr/>
      <dgm:t>
        <a:bodyPr/>
        <a:lstStyle/>
        <a:p>
          <a:endParaRPr lang="pt-BR"/>
        </a:p>
      </dgm:t>
    </dgm:pt>
    <dgm:pt modelId="{1C284498-FDE4-4A7A-9292-A63EE840BDC3}" type="pres">
      <dgm:prSet presAssocID="{4D3F96B1-24A2-4A6B-A6EF-3825E3D74BDD}" presName="FlexibleEmptyPlaceHolder" presStyleCnt="0"/>
      <dgm:spPr/>
    </dgm:pt>
    <dgm:pt modelId="{13D6A0C5-5AB6-4ECB-9841-E11ADB2953EE}" type="pres">
      <dgm:prSet presAssocID="{4D3F96B1-24A2-4A6B-A6EF-3825E3D74BDD}" presName="ConnectLine" presStyleLbl="alignNode1" presStyleIdx="4" presStyleCnt="7"/>
      <dgm:spPr>
        <a:gradFill rotWithShape="0">
          <a:gsLst>
            <a:gs pos="0">
              <a:schemeClr val="accent5">
                <a:satMod val="103000"/>
                <a:lumMod val="102000"/>
                <a:tint val="94000"/>
              </a:schemeClr>
            </a:gs>
            <a:gs pos="50000">
              <a:schemeClr val="accent5">
                <a:satMod val="110000"/>
                <a:lumMod val="100000"/>
                <a:shade val="100000"/>
              </a:schemeClr>
            </a:gs>
            <a:gs pos="100000">
              <a:schemeClr val="accent5">
                <a:lumMod val="99000"/>
                <a:satMod val="120000"/>
                <a:shade val="78000"/>
              </a:schemeClr>
            </a:gs>
          </a:gsLst>
          <a:lin ang="5400000" scaled="0"/>
        </a:gradFill>
        <a:ln w="6350" cap="flat" cmpd="sng" algn="ctr">
          <a:solidFill>
            <a:schemeClr val="accent5">
              <a:hueOff val="-4505695"/>
              <a:satOff val="-11613"/>
              <a:lumOff val="-7843"/>
              <a:alphaOff val="0"/>
            </a:schemeClr>
          </a:solidFill>
          <a:prstDash val="dash"/>
          <a:miter lim="800000"/>
        </a:ln>
        <a:effectLst>
          <a:outerShdw blurRad="57150" dist="19050" dir="5400000" algn="ctr" rotWithShape="0">
            <a:srgbClr val="000000">
              <a:alpha val="63000"/>
            </a:srgbClr>
          </a:outerShdw>
        </a:effectLst>
      </dgm:spPr>
    </dgm:pt>
    <dgm:pt modelId="{6F173515-CDE1-4DED-A3B5-DEA1BD298948}" type="pres">
      <dgm:prSet presAssocID="{4D3F96B1-24A2-4A6B-A6EF-3825E3D74BDD}" presName="ConnectorPoint" presStyleLbl="fgAcc1" presStyleIdx="4" presStyleCnt="7"/>
      <dgm:spPr>
        <a:solidFill>
          <a:schemeClr val="lt1">
            <a:alpha val="90000"/>
            <a:hueOff val="0"/>
            <a:satOff val="0"/>
            <a:lumOff val="0"/>
            <a:alphaOff val="0"/>
          </a:schemeClr>
        </a:solidFill>
        <a:ln w="6350" cap="flat" cmpd="sng" algn="ctr">
          <a:noFill/>
          <a:prstDash val="solid"/>
          <a:miter lim="800000"/>
        </a:ln>
        <a:effectLst/>
      </dgm:spPr>
    </dgm:pt>
    <dgm:pt modelId="{58449D58-C35C-48D9-BBD4-2766C973F29D}" type="pres">
      <dgm:prSet presAssocID="{4D3F96B1-24A2-4A6B-A6EF-3825E3D74BDD}" presName="EmptyPlaceHolder" presStyleCnt="0"/>
      <dgm:spPr/>
    </dgm:pt>
    <dgm:pt modelId="{48995903-F39C-4116-8226-6B50B66CFA85}" type="pres">
      <dgm:prSet presAssocID="{9788AF16-F9CB-4D64-9F13-245F318A4B5B}" presName="spaceBetweenRectangles" presStyleCnt="0"/>
      <dgm:spPr/>
    </dgm:pt>
    <dgm:pt modelId="{D4B10F2D-4B07-4177-9118-05D0D464C1CC}" type="pres">
      <dgm:prSet presAssocID="{ECAF4381-6238-4FE5-8ED6-077C894AE9F4}" presName="composite" presStyleCnt="0"/>
      <dgm:spPr/>
    </dgm:pt>
    <dgm:pt modelId="{3BE513B8-CD8A-40F2-B545-7EEBAB5A0512}" type="pres">
      <dgm:prSet presAssocID="{ECAF4381-6238-4FE5-8ED6-077C894AE9F4}" presName="L1TextContainer" presStyleLbl="revTx" presStyleIdx="5" presStyleCnt="7">
        <dgm:presLayoutVars>
          <dgm:chMax val="1"/>
          <dgm:chPref val="1"/>
          <dgm:bulletEnabled val="1"/>
        </dgm:presLayoutVars>
      </dgm:prSet>
      <dgm:spPr/>
      <dgm:t>
        <a:bodyPr/>
        <a:lstStyle/>
        <a:p>
          <a:endParaRPr lang="pt-BR"/>
        </a:p>
      </dgm:t>
    </dgm:pt>
    <dgm:pt modelId="{4B2D39E6-1F6B-47B5-B850-204E1CD776D8}" type="pres">
      <dgm:prSet presAssocID="{ECAF4381-6238-4FE5-8ED6-077C894AE9F4}" presName="L2TextContainerWrapper" presStyleCnt="0">
        <dgm:presLayoutVars>
          <dgm:chMax val="0"/>
          <dgm:chPref val="0"/>
          <dgm:bulletEnabled val="1"/>
        </dgm:presLayoutVars>
      </dgm:prSet>
      <dgm:spPr/>
    </dgm:pt>
    <dgm:pt modelId="{3A99B97C-ACBD-4D87-892D-6492850F2E82}" type="pres">
      <dgm:prSet presAssocID="{ECAF4381-6238-4FE5-8ED6-077C894AE9F4}" presName="L2TextContainer" presStyleLbl="bgAccFollowNode1" presStyleIdx="5" presStyleCnt="7"/>
      <dgm:spPr/>
      <dgm:t>
        <a:bodyPr/>
        <a:lstStyle/>
        <a:p>
          <a:endParaRPr lang="pt-BR"/>
        </a:p>
      </dgm:t>
    </dgm:pt>
    <dgm:pt modelId="{2D8D559A-E598-4A7D-A5AF-D774294C298D}" type="pres">
      <dgm:prSet presAssocID="{ECAF4381-6238-4FE5-8ED6-077C894AE9F4}" presName="FlexibleEmptyPlaceHolder" presStyleCnt="0"/>
      <dgm:spPr/>
    </dgm:pt>
    <dgm:pt modelId="{6FA2857C-5112-490C-B9B3-93CC6F2049FF}" type="pres">
      <dgm:prSet presAssocID="{ECAF4381-6238-4FE5-8ED6-077C894AE9F4}" presName="ConnectLine" presStyleLbl="alignNode1" presStyleIdx="5" presStyleCnt="7"/>
      <dgm:spPr>
        <a:gradFill rotWithShape="0">
          <a:gsLst>
            <a:gs pos="0">
              <a:schemeClr val="accent5">
                <a:satMod val="103000"/>
                <a:lumMod val="102000"/>
                <a:tint val="94000"/>
              </a:schemeClr>
            </a:gs>
            <a:gs pos="50000">
              <a:schemeClr val="accent5">
                <a:satMod val="110000"/>
                <a:lumMod val="100000"/>
                <a:shade val="100000"/>
              </a:schemeClr>
            </a:gs>
            <a:gs pos="100000">
              <a:schemeClr val="accent5">
                <a:lumMod val="99000"/>
                <a:satMod val="120000"/>
                <a:shade val="78000"/>
              </a:schemeClr>
            </a:gs>
          </a:gsLst>
          <a:lin ang="5400000" scaled="0"/>
        </a:gradFill>
        <a:ln w="6350" cap="flat" cmpd="sng" algn="ctr">
          <a:solidFill>
            <a:schemeClr val="accent5">
              <a:hueOff val="-5632119"/>
              <a:satOff val="-14516"/>
              <a:lumOff val="-9804"/>
              <a:alphaOff val="0"/>
            </a:schemeClr>
          </a:solidFill>
          <a:prstDash val="dash"/>
          <a:miter lim="800000"/>
        </a:ln>
        <a:effectLst>
          <a:outerShdw blurRad="57150" dist="19050" dir="5400000" algn="ctr" rotWithShape="0">
            <a:srgbClr val="000000">
              <a:alpha val="63000"/>
            </a:srgbClr>
          </a:outerShdw>
        </a:effectLst>
      </dgm:spPr>
    </dgm:pt>
    <dgm:pt modelId="{9A08ADB8-3F1E-49DB-8801-F3CACCB2B50C}" type="pres">
      <dgm:prSet presAssocID="{ECAF4381-6238-4FE5-8ED6-077C894AE9F4}" presName="ConnectorPoint" presStyleLbl="fgAcc1" presStyleIdx="5" presStyleCnt="7"/>
      <dgm:spPr>
        <a:solidFill>
          <a:schemeClr val="lt1">
            <a:alpha val="90000"/>
            <a:hueOff val="0"/>
            <a:satOff val="0"/>
            <a:lumOff val="0"/>
            <a:alphaOff val="0"/>
          </a:schemeClr>
        </a:solidFill>
        <a:ln w="6350" cap="flat" cmpd="sng" algn="ctr">
          <a:noFill/>
          <a:prstDash val="solid"/>
          <a:miter lim="800000"/>
        </a:ln>
        <a:effectLst/>
      </dgm:spPr>
    </dgm:pt>
    <dgm:pt modelId="{43B8BDFC-0941-4D0A-B993-A1A402BA8FAB}" type="pres">
      <dgm:prSet presAssocID="{ECAF4381-6238-4FE5-8ED6-077C894AE9F4}" presName="EmptyPlaceHolder" presStyleCnt="0"/>
      <dgm:spPr/>
    </dgm:pt>
    <dgm:pt modelId="{0B0E0C1C-3163-4F06-8581-7E277611A883}" type="pres">
      <dgm:prSet presAssocID="{C0244D23-2F8D-4FE7-B6AF-E6FE5276B4DB}" presName="spaceBetweenRectangles" presStyleCnt="0"/>
      <dgm:spPr/>
    </dgm:pt>
    <dgm:pt modelId="{EA97FF8E-25CF-4FD2-B2C0-A8DC0B304981}" type="pres">
      <dgm:prSet presAssocID="{4AD96F35-33F4-474F-AFF0-A06A28E5CD61}" presName="composite" presStyleCnt="0"/>
      <dgm:spPr/>
    </dgm:pt>
    <dgm:pt modelId="{1A9AAC5A-C361-47F1-9E6A-1C171163953E}" type="pres">
      <dgm:prSet presAssocID="{4AD96F35-33F4-474F-AFF0-A06A28E5CD61}" presName="L1TextContainer" presStyleLbl="revTx" presStyleIdx="6" presStyleCnt="7">
        <dgm:presLayoutVars>
          <dgm:chMax val="1"/>
          <dgm:chPref val="1"/>
          <dgm:bulletEnabled val="1"/>
        </dgm:presLayoutVars>
      </dgm:prSet>
      <dgm:spPr/>
      <dgm:t>
        <a:bodyPr/>
        <a:lstStyle/>
        <a:p>
          <a:endParaRPr lang="pt-BR"/>
        </a:p>
      </dgm:t>
    </dgm:pt>
    <dgm:pt modelId="{CE416F71-BDCD-49AF-8092-3EDDB466CE07}" type="pres">
      <dgm:prSet presAssocID="{4AD96F35-33F4-474F-AFF0-A06A28E5CD61}" presName="L2TextContainerWrapper" presStyleCnt="0">
        <dgm:presLayoutVars>
          <dgm:chMax val="0"/>
          <dgm:chPref val="0"/>
          <dgm:bulletEnabled val="1"/>
        </dgm:presLayoutVars>
      </dgm:prSet>
      <dgm:spPr/>
    </dgm:pt>
    <dgm:pt modelId="{9798F5D1-5731-421F-9024-BFC56B618FA3}" type="pres">
      <dgm:prSet presAssocID="{4AD96F35-33F4-474F-AFF0-A06A28E5CD61}" presName="L2TextContainer" presStyleLbl="bgAccFollowNode1" presStyleIdx="6" presStyleCnt="7"/>
      <dgm:spPr/>
      <dgm:t>
        <a:bodyPr/>
        <a:lstStyle/>
        <a:p>
          <a:endParaRPr lang="pt-BR"/>
        </a:p>
      </dgm:t>
    </dgm:pt>
    <dgm:pt modelId="{4FE747D5-4523-43B9-B48C-F465FFE0261E}" type="pres">
      <dgm:prSet presAssocID="{4AD96F35-33F4-474F-AFF0-A06A28E5CD61}" presName="FlexibleEmptyPlaceHolder" presStyleCnt="0"/>
      <dgm:spPr/>
    </dgm:pt>
    <dgm:pt modelId="{FE5EBBC8-A052-4A20-A737-49D1A4C4DCD1}" type="pres">
      <dgm:prSet presAssocID="{4AD96F35-33F4-474F-AFF0-A06A28E5CD61}" presName="ConnectLine" presStyleLbl="alignNode1" presStyleIdx="6" presStyleCnt="7"/>
      <dgm:spPr>
        <a:gradFill rotWithShape="0">
          <a:gsLst>
            <a:gs pos="0">
              <a:schemeClr val="accent5">
                <a:satMod val="103000"/>
                <a:lumMod val="102000"/>
                <a:tint val="94000"/>
              </a:schemeClr>
            </a:gs>
            <a:gs pos="50000">
              <a:schemeClr val="accent5">
                <a:satMod val="110000"/>
                <a:lumMod val="100000"/>
                <a:shade val="100000"/>
              </a:schemeClr>
            </a:gs>
            <a:gs pos="100000">
              <a:schemeClr val="accent5">
                <a:lumMod val="99000"/>
                <a:satMod val="120000"/>
                <a:shade val="78000"/>
              </a:schemeClr>
            </a:gs>
          </a:gsLst>
          <a:lin ang="5400000" scaled="0"/>
        </a:gradFill>
        <a:ln w="6350" cap="flat" cmpd="sng" algn="ctr">
          <a:solidFill>
            <a:schemeClr val="accent5">
              <a:hueOff val="-6758543"/>
              <a:satOff val="-17419"/>
              <a:lumOff val="-11765"/>
              <a:alphaOff val="0"/>
            </a:schemeClr>
          </a:solidFill>
          <a:prstDash val="dash"/>
          <a:miter lim="800000"/>
        </a:ln>
        <a:effectLst>
          <a:outerShdw blurRad="57150" dist="19050" dir="5400000" algn="ctr" rotWithShape="0">
            <a:srgbClr val="000000">
              <a:alpha val="63000"/>
            </a:srgbClr>
          </a:outerShdw>
        </a:effectLst>
      </dgm:spPr>
    </dgm:pt>
    <dgm:pt modelId="{F161EBA9-59BA-42DF-B9E7-800980A57079}" type="pres">
      <dgm:prSet presAssocID="{4AD96F35-33F4-474F-AFF0-A06A28E5CD61}" presName="ConnectorPoint" presStyleLbl="fgAcc1" presStyleIdx="6" presStyleCnt="7"/>
      <dgm:spPr>
        <a:solidFill>
          <a:schemeClr val="lt1">
            <a:alpha val="90000"/>
            <a:hueOff val="0"/>
            <a:satOff val="0"/>
            <a:lumOff val="0"/>
            <a:alphaOff val="0"/>
          </a:schemeClr>
        </a:solidFill>
        <a:ln w="6350" cap="flat" cmpd="sng" algn="ctr">
          <a:noFill/>
          <a:prstDash val="solid"/>
          <a:miter lim="800000"/>
        </a:ln>
        <a:effectLst/>
      </dgm:spPr>
    </dgm:pt>
    <dgm:pt modelId="{F16D33C0-437C-47C0-9EF7-AEFF1304C934}" type="pres">
      <dgm:prSet presAssocID="{4AD96F35-33F4-474F-AFF0-A06A28E5CD61}" presName="EmptyPlaceHolder" presStyleCnt="0"/>
      <dgm:spPr/>
    </dgm:pt>
  </dgm:ptLst>
  <dgm:cxnLst>
    <dgm:cxn modelId="{D1E46FB8-026E-4F9F-9834-F8D751EB4150}" type="presOf" srcId="{27757EF2-78B9-44A2-A62E-AC16FDCBD381}" destId="{0C9AC376-135B-42D5-9B5D-E9A54A9EB452}" srcOrd="0" destOrd="0" presId="urn:microsoft.com/office/officeart/2017/3/layout/HorizontalPathTimeline"/>
    <dgm:cxn modelId="{85CDBE7F-CF3C-4C0C-A973-2E292E462CF1}" srcId="{4AD96F35-33F4-474F-AFF0-A06A28E5CD61}" destId="{C9905F44-7B2E-425D-B8BE-FAA6BDCD6C47}" srcOrd="0" destOrd="0" parTransId="{11F398E1-FE56-4ADF-9CB4-E9125D4D1918}" sibTransId="{D652FB73-0F9F-4858-9847-5C4F6E701804}"/>
    <dgm:cxn modelId="{97D2F1FF-BF59-401C-AC85-64E82CA04344}" srcId="{F5A76449-324A-4C2E-88F5-9BCE9F935AA3}" destId="{B589C0A8-99D0-4A68-A35B-97233FFEAFE3}" srcOrd="3" destOrd="0" parTransId="{71E7FB4F-689D-42C1-B6A7-E97B14695D18}" sibTransId="{4919854B-9DAA-47C8-BC4E-CF1176500BC8}"/>
    <dgm:cxn modelId="{17E263D6-91E3-441A-A4F7-00E305E30FC5}" srcId="{27757EF2-78B9-44A2-A62E-AC16FDCBD381}" destId="{02E5436A-4312-4C68-9B8E-251B9562E7D9}" srcOrd="0" destOrd="0" parTransId="{BCEB9DCF-9D5D-4CAB-8A76-F2CF41C798CB}" sibTransId="{7E6EF493-80F4-4209-8749-8DAA28A15B9A}"/>
    <dgm:cxn modelId="{E83370D9-6A3B-4BBA-9C6F-A99414A81A33}" type="presOf" srcId="{B9660D6A-B7A2-4BDB-9AFB-A1C5762EDDE9}" destId="{C98971AB-250A-432B-B12F-6B0C47B9FD85}" srcOrd="0" destOrd="0" presId="urn:microsoft.com/office/officeart/2017/3/layout/HorizontalPathTimeline"/>
    <dgm:cxn modelId="{2B8D891B-0E5F-4FC2-A69D-5170D95994AD}" type="presOf" srcId="{4D3F96B1-24A2-4A6B-A6EF-3825E3D74BDD}" destId="{AB08DBF7-DCC5-4CD1-9668-DB70F28ABE24}" srcOrd="0" destOrd="0" presId="urn:microsoft.com/office/officeart/2017/3/layout/HorizontalPathTimeline"/>
    <dgm:cxn modelId="{58DB1A2F-9E2A-4EC9-AC3B-41104878E13C}" type="presOf" srcId="{80557578-76E0-4B9C-9570-BAEBC0E42680}" destId="{10F8B115-2526-4144-A096-0AA8D585E486}" srcOrd="0" destOrd="0" presId="urn:microsoft.com/office/officeart/2017/3/layout/HorizontalPathTimeline"/>
    <dgm:cxn modelId="{3DB2482F-CC68-4F65-9C4B-4A8DC9369E25}" type="presOf" srcId="{C9905F44-7B2E-425D-B8BE-FAA6BDCD6C47}" destId="{9798F5D1-5731-421F-9024-BFC56B618FA3}" srcOrd="0" destOrd="0" presId="urn:microsoft.com/office/officeart/2017/3/layout/HorizontalPathTimeline"/>
    <dgm:cxn modelId="{B8766D3C-8869-424E-BCE3-881E4BD725B1}" type="presOf" srcId="{5438CDF4-D80A-41B8-8116-2FE9F3E2583E}" destId="{3A99B97C-ACBD-4D87-892D-6492850F2E82}" srcOrd="0" destOrd="0" presId="urn:microsoft.com/office/officeart/2017/3/layout/HorizontalPathTimeline"/>
    <dgm:cxn modelId="{1835EE22-94C8-4D72-AD7E-CABC7757214C}" srcId="{F5A76449-324A-4C2E-88F5-9BCE9F935AA3}" destId="{4D3F96B1-24A2-4A6B-A6EF-3825E3D74BDD}" srcOrd="4" destOrd="0" parTransId="{FACF5AC9-B5DE-4EFD-937B-5793E745993E}" sibTransId="{9788AF16-F9CB-4D64-9F13-245F318A4B5B}"/>
    <dgm:cxn modelId="{0433295C-2069-42D9-84BF-75AED9AB72C4}" srcId="{F5A76449-324A-4C2E-88F5-9BCE9F935AA3}" destId="{9F57459D-6A97-4C47-BC3D-DF1358F03A91}" srcOrd="2" destOrd="0" parTransId="{11470D8A-BDC3-41E9-A6BE-01D77BE930D4}" sibTransId="{80FA827E-B089-45DB-9CD9-6CDC9A86FB70}"/>
    <dgm:cxn modelId="{EE59FD66-6B90-45B6-BFC1-569B7823A2DB}" type="presOf" srcId="{02E5436A-4312-4C68-9B8E-251B9562E7D9}" destId="{8E96D0D4-2572-42A2-92ED-FFBA322AE6A0}" srcOrd="0" destOrd="0" presId="urn:microsoft.com/office/officeart/2017/3/layout/HorizontalPathTimeline"/>
    <dgm:cxn modelId="{28A71E06-C6F2-4B9E-B8C4-E003799458B3}" type="presOf" srcId="{0E53FEE3-2862-41F9-BD6C-BA08D47C470C}" destId="{87A66817-BF6E-422A-8527-85C9AF8AD472}" srcOrd="0" destOrd="0" presId="urn:microsoft.com/office/officeart/2017/3/layout/HorizontalPathTimeline"/>
    <dgm:cxn modelId="{88260289-F5C5-4AA0-A66B-68CC4CA3CDB0}" type="presOf" srcId="{118F17A6-CBAC-4915-8A77-EC396C644426}" destId="{45D16C41-167E-452D-8CC7-FA31A8EB25BD}" srcOrd="0" destOrd="0" presId="urn:microsoft.com/office/officeart/2017/3/layout/HorizontalPathTimeline"/>
    <dgm:cxn modelId="{508FD24D-7DDA-4829-9CCB-111C2DD84CA2}" type="presOf" srcId="{9F57459D-6A97-4C47-BC3D-DF1358F03A91}" destId="{875D9EB1-8605-4EF6-A00A-020D929716C5}" srcOrd="0" destOrd="0" presId="urn:microsoft.com/office/officeart/2017/3/layout/HorizontalPathTimeline"/>
    <dgm:cxn modelId="{BFD26A91-5428-4681-B38D-90E67DF94A19}" srcId="{9F57459D-6A97-4C47-BC3D-DF1358F03A91}" destId="{118F17A6-CBAC-4915-8A77-EC396C644426}" srcOrd="0" destOrd="0" parTransId="{EA5067CE-E55B-407F-9258-316BF67BECA0}" sibTransId="{FC5FFAF7-CF75-4DCD-8D38-31EAB6212B8C}"/>
    <dgm:cxn modelId="{286523F6-C188-49CD-B99E-1D12F69A06D5}" srcId="{B589C0A8-99D0-4A68-A35B-97233FFEAFE3}" destId="{80557578-76E0-4B9C-9570-BAEBC0E42680}" srcOrd="0" destOrd="0" parTransId="{03269647-C767-4846-A023-9D3335E58561}" sibTransId="{64305F92-347C-4208-880A-43E339B7D78B}"/>
    <dgm:cxn modelId="{DE60B4D5-8124-4D58-AAC8-F35295E3D36E}" srcId="{ECAF4381-6238-4FE5-8ED6-077C894AE9F4}" destId="{5438CDF4-D80A-41B8-8116-2FE9F3E2583E}" srcOrd="0" destOrd="0" parTransId="{0D10EABE-C320-4014-88B5-2F970A43312C}" sibTransId="{DABE106F-631F-4C9D-8F43-6ED429B55A0D}"/>
    <dgm:cxn modelId="{41F3F46A-F1E3-43F4-A043-31DD9F1103FB}" type="presOf" srcId="{4AD96F35-33F4-474F-AFF0-A06A28E5CD61}" destId="{1A9AAC5A-C361-47F1-9E6A-1C171163953E}" srcOrd="0" destOrd="0" presId="urn:microsoft.com/office/officeart/2017/3/layout/HorizontalPathTimeline"/>
    <dgm:cxn modelId="{8A92B5D4-9244-47D1-9C2D-3184C570277F}" type="presOf" srcId="{ECAF4381-6238-4FE5-8ED6-077C894AE9F4}" destId="{3BE513B8-CD8A-40F2-B545-7EEBAB5A0512}" srcOrd="0" destOrd="0" presId="urn:microsoft.com/office/officeart/2017/3/layout/HorizontalPathTimeline"/>
    <dgm:cxn modelId="{E137180C-90E5-4C9C-9A9F-7A8668992FC6}" type="presOf" srcId="{98D4EBA1-2993-438B-AAF4-BFD696A71FAC}" destId="{5AE9AC54-B87A-47CE-A3BB-C1A37C6008CE}" srcOrd="0" destOrd="0" presId="urn:microsoft.com/office/officeart/2017/3/layout/HorizontalPathTimeline"/>
    <dgm:cxn modelId="{20542BD0-221A-4BB8-99F4-683366A20E8E}" srcId="{F5A76449-324A-4C2E-88F5-9BCE9F935AA3}" destId="{4AD96F35-33F4-474F-AFF0-A06A28E5CD61}" srcOrd="6" destOrd="0" parTransId="{A24F1D2E-B604-4D9B-AB2A-A1153CD32161}" sibTransId="{C95514C8-B906-40E9-AEDB-5D844B1255A0}"/>
    <dgm:cxn modelId="{081C4EFE-B6D9-4E7D-8AE2-576366344B12}" srcId="{B9660D6A-B7A2-4BDB-9AFB-A1C5762EDDE9}" destId="{0E53FEE3-2862-41F9-BD6C-BA08D47C470C}" srcOrd="0" destOrd="0" parTransId="{F232E443-4E86-44E3-8230-C288EF1AF6DD}" sibTransId="{E409A5A1-6124-42D9-8C13-33D7AF464C45}"/>
    <dgm:cxn modelId="{C3FD0414-DAFE-409D-8AA7-924C059D3C5F}" type="presOf" srcId="{B589C0A8-99D0-4A68-A35B-97233FFEAFE3}" destId="{09E7537A-86AD-4306-9A9C-617EA0F1A439}" srcOrd="0" destOrd="0" presId="urn:microsoft.com/office/officeart/2017/3/layout/HorizontalPathTimeline"/>
    <dgm:cxn modelId="{7878B72C-D8E4-4A2B-BB3B-8D5E437C31CC}" srcId="{F5A76449-324A-4C2E-88F5-9BCE9F935AA3}" destId="{27757EF2-78B9-44A2-A62E-AC16FDCBD381}" srcOrd="0" destOrd="0" parTransId="{9B74840F-C719-45B4-8D80-3E034ED44C50}" sibTransId="{3AD06D0A-425F-4A6B-9554-20D59EF6157F}"/>
    <dgm:cxn modelId="{C6452671-608E-4041-B6E0-AACD6659A8A3}" srcId="{F5A76449-324A-4C2E-88F5-9BCE9F935AA3}" destId="{ECAF4381-6238-4FE5-8ED6-077C894AE9F4}" srcOrd="5" destOrd="0" parTransId="{897A78F9-D981-499E-B0E9-D3F0FBB93889}" sibTransId="{C0244D23-2F8D-4FE7-B6AF-E6FE5276B4DB}"/>
    <dgm:cxn modelId="{51F2133E-A410-485F-A6E3-55B16428C6D0}" type="presOf" srcId="{F5A76449-324A-4C2E-88F5-9BCE9F935AA3}" destId="{AA965994-17DC-4E04-BCE6-CA59D1BD469B}" srcOrd="0" destOrd="0" presId="urn:microsoft.com/office/officeart/2017/3/layout/HorizontalPathTimeline"/>
    <dgm:cxn modelId="{CC5A5BAF-4547-4E50-BD1F-B281AA809F54}" srcId="{F5A76449-324A-4C2E-88F5-9BCE9F935AA3}" destId="{B9660D6A-B7A2-4BDB-9AFB-A1C5762EDDE9}" srcOrd="1" destOrd="0" parTransId="{089A049F-706E-4E76-A0E1-3C8ECF165502}" sibTransId="{75A22E6E-5A32-4770-A5E5-509885291BC5}"/>
    <dgm:cxn modelId="{973D0A8E-D112-4152-B2E1-4A149EE26913}" srcId="{4D3F96B1-24A2-4A6B-A6EF-3825E3D74BDD}" destId="{98D4EBA1-2993-438B-AAF4-BFD696A71FAC}" srcOrd="0" destOrd="0" parTransId="{8D7842EE-5852-4884-89B0-660F1D02BFB0}" sibTransId="{13AA89F5-60CF-4D48-B1FA-25ABFE0AB9AE}"/>
    <dgm:cxn modelId="{0F24F27B-8D3C-4D2F-9BD3-4D3B8244A657}" type="presParOf" srcId="{AA965994-17DC-4E04-BCE6-CA59D1BD469B}" destId="{E6255353-5342-4919-8F50-8B1432874EC7}" srcOrd="0" destOrd="0" presId="urn:microsoft.com/office/officeart/2017/3/layout/HorizontalPathTimeline"/>
    <dgm:cxn modelId="{D47E6EA6-D135-40C9-A426-0FBDB210C0DB}" type="presParOf" srcId="{AA965994-17DC-4E04-BCE6-CA59D1BD469B}" destId="{31E2E810-74AC-4D6D-820C-3EFCEDCF4161}" srcOrd="1" destOrd="0" presId="urn:microsoft.com/office/officeart/2017/3/layout/HorizontalPathTimeline"/>
    <dgm:cxn modelId="{F2FAD62F-1A49-4983-AA34-0081D1544BE9}" type="presParOf" srcId="{31E2E810-74AC-4D6D-820C-3EFCEDCF4161}" destId="{28336C1C-D141-4D5C-9A47-BDFDB2977B56}" srcOrd="0" destOrd="0" presId="urn:microsoft.com/office/officeart/2017/3/layout/HorizontalPathTimeline"/>
    <dgm:cxn modelId="{450B347B-DB1A-4077-A945-6292E0FAD453}" type="presParOf" srcId="{28336C1C-D141-4D5C-9A47-BDFDB2977B56}" destId="{0C9AC376-135B-42D5-9B5D-E9A54A9EB452}" srcOrd="0" destOrd="0" presId="urn:microsoft.com/office/officeart/2017/3/layout/HorizontalPathTimeline"/>
    <dgm:cxn modelId="{185D3801-96FA-47BF-9A0F-0E5221F81A62}" type="presParOf" srcId="{28336C1C-D141-4D5C-9A47-BDFDB2977B56}" destId="{24F0E1CE-1648-4CDD-9167-51C49D388CCE}" srcOrd="1" destOrd="0" presId="urn:microsoft.com/office/officeart/2017/3/layout/HorizontalPathTimeline"/>
    <dgm:cxn modelId="{2D807E05-1CE3-4AB9-92FF-8F896719871B}" type="presParOf" srcId="{24F0E1CE-1648-4CDD-9167-51C49D388CCE}" destId="{8E96D0D4-2572-42A2-92ED-FFBA322AE6A0}" srcOrd="0" destOrd="0" presId="urn:microsoft.com/office/officeart/2017/3/layout/HorizontalPathTimeline"/>
    <dgm:cxn modelId="{C07C7E32-1BB5-46D8-9C21-7F46345046F8}" type="presParOf" srcId="{24F0E1CE-1648-4CDD-9167-51C49D388CCE}" destId="{E9008986-8B9B-48AD-BF86-5620611F32A5}" srcOrd="1" destOrd="0" presId="urn:microsoft.com/office/officeart/2017/3/layout/HorizontalPathTimeline"/>
    <dgm:cxn modelId="{849FDFEB-1E42-4BA4-A361-A724FCEA9ED4}" type="presParOf" srcId="{28336C1C-D141-4D5C-9A47-BDFDB2977B56}" destId="{DCDF8AFC-1719-4D38-994D-4AD700DE78BB}" srcOrd="2" destOrd="0" presId="urn:microsoft.com/office/officeart/2017/3/layout/HorizontalPathTimeline"/>
    <dgm:cxn modelId="{9670BB1F-1855-4E34-B371-40B867C747ED}" type="presParOf" srcId="{28336C1C-D141-4D5C-9A47-BDFDB2977B56}" destId="{4E7FC784-5097-4F05-AF99-D200D5FF7F66}" srcOrd="3" destOrd="0" presId="urn:microsoft.com/office/officeart/2017/3/layout/HorizontalPathTimeline"/>
    <dgm:cxn modelId="{AFC52169-6089-4213-A363-7781F9DD1CE4}" type="presParOf" srcId="{28336C1C-D141-4D5C-9A47-BDFDB2977B56}" destId="{C2E3C5A7-57B9-4F7B-9ED3-29D62BAC4F1D}" srcOrd="4" destOrd="0" presId="urn:microsoft.com/office/officeart/2017/3/layout/HorizontalPathTimeline"/>
    <dgm:cxn modelId="{E8743FA1-1C04-41B2-AA6F-47CA75A37CA3}" type="presParOf" srcId="{31E2E810-74AC-4D6D-820C-3EFCEDCF4161}" destId="{C8D41A6E-9FA8-48F5-8240-BD5472C06778}" srcOrd="1" destOrd="0" presId="urn:microsoft.com/office/officeart/2017/3/layout/HorizontalPathTimeline"/>
    <dgm:cxn modelId="{F2A6917A-F6BA-4241-9104-910413498BA6}" type="presParOf" srcId="{31E2E810-74AC-4D6D-820C-3EFCEDCF4161}" destId="{1AD67F82-A17C-4A17-A07E-6A4AC11FC9C5}" srcOrd="2" destOrd="0" presId="urn:microsoft.com/office/officeart/2017/3/layout/HorizontalPathTimeline"/>
    <dgm:cxn modelId="{190DFB2F-1713-4D95-8BDD-F4BADB939817}" type="presParOf" srcId="{1AD67F82-A17C-4A17-A07E-6A4AC11FC9C5}" destId="{C98971AB-250A-432B-B12F-6B0C47B9FD85}" srcOrd="0" destOrd="0" presId="urn:microsoft.com/office/officeart/2017/3/layout/HorizontalPathTimeline"/>
    <dgm:cxn modelId="{D2E603A0-C1D9-46BA-A10E-1625DCE2E6E2}" type="presParOf" srcId="{1AD67F82-A17C-4A17-A07E-6A4AC11FC9C5}" destId="{07020F7B-AC05-48E0-8CF0-191BB9DF422F}" srcOrd="1" destOrd="0" presId="urn:microsoft.com/office/officeart/2017/3/layout/HorizontalPathTimeline"/>
    <dgm:cxn modelId="{409CAA62-9B79-4435-BC54-6901C9084250}" type="presParOf" srcId="{07020F7B-AC05-48E0-8CF0-191BB9DF422F}" destId="{87A66817-BF6E-422A-8527-85C9AF8AD472}" srcOrd="0" destOrd="0" presId="urn:microsoft.com/office/officeart/2017/3/layout/HorizontalPathTimeline"/>
    <dgm:cxn modelId="{ABFED233-D62E-4F6F-9246-07267772F478}" type="presParOf" srcId="{07020F7B-AC05-48E0-8CF0-191BB9DF422F}" destId="{CEE7ECD9-EF1E-4B64-A910-AA4D2D6298D3}" srcOrd="1" destOrd="0" presId="urn:microsoft.com/office/officeart/2017/3/layout/HorizontalPathTimeline"/>
    <dgm:cxn modelId="{616EC78A-CD0D-43D9-8A3C-92636AB11F4A}" type="presParOf" srcId="{1AD67F82-A17C-4A17-A07E-6A4AC11FC9C5}" destId="{A4F4CA15-21C5-4747-A47D-9264C6392DA9}" srcOrd="2" destOrd="0" presId="urn:microsoft.com/office/officeart/2017/3/layout/HorizontalPathTimeline"/>
    <dgm:cxn modelId="{264CECB5-A44D-4F99-9BE6-C15CC9C0F1D0}" type="presParOf" srcId="{1AD67F82-A17C-4A17-A07E-6A4AC11FC9C5}" destId="{3C4C2153-12D6-4AC0-8B18-1A9A45FBA43A}" srcOrd="3" destOrd="0" presId="urn:microsoft.com/office/officeart/2017/3/layout/HorizontalPathTimeline"/>
    <dgm:cxn modelId="{88DD6569-78ED-440F-9322-E3A5C7A4B303}" type="presParOf" srcId="{1AD67F82-A17C-4A17-A07E-6A4AC11FC9C5}" destId="{17A5AD8F-E1F7-4BF8-8A72-F8547264B4DC}" srcOrd="4" destOrd="0" presId="urn:microsoft.com/office/officeart/2017/3/layout/HorizontalPathTimeline"/>
    <dgm:cxn modelId="{BBB5888C-666B-4473-ACC1-F285BCB01CB0}" type="presParOf" srcId="{31E2E810-74AC-4D6D-820C-3EFCEDCF4161}" destId="{AE9E648A-9430-4B84-A7FA-E4E243B4F752}" srcOrd="3" destOrd="0" presId="urn:microsoft.com/office/officeart/2017/3/layout/HorizontalPathTimeline"/>
    <dgm:cxn modelId="{FE9A52DE-E1C0-465B-BB49-E27580F4F663}" type="presParOf" srcId="{31E2E810-74AC-4D6D-820C-3EFCEDCF4161}" destId="{05301817-2EC9-4984-93B4-112B417CF0CA}" srcOrd="4" destOrd="0" presId="urn:microsoft.com/office/officeart/2017/3/layout/HorizontalPathTimeline"/>
    <dgm:cxn modelId="{B0CC9F23-88BE-4AD5-AB03-76B279ADA13B}" type="presParOf" srcId="{05301817-2EC9-4984-93B4-112B417CF0CA}" destId="{875D9EB1-8605-4EF6-A00A-020D929716C5}" srcOrd="0" destOrd="0" presId="urn:microsoft.com/office/officeart/2017/3/layout/HorizontalPathTimeline"/>
    <dgm:cxn modelId="{B3DF3D21-F959-4956-8B3B-41E9D4084266}" type="presParOf" srcId="{05301817-2EC9-4984-93B4-112B417CF0CA}" destId="{6739B42A-5432-4601-906E-B6578F39F5EC}" srcOrd="1" destOrd="0" presId="urn:microsoft.com/office/officeart/2017/3/layout/HorizontalPathTimeline"/>
    <dgm:cxn modelId="{E7C7B8D6-482B-41EC-9C6E-A415AEBA8CF9}" type="presParOf" srcId="{6739B42A-5432-4601-906E-B6578F39F5EC}" destId="{45D16C41-167E-452D-8CC7-FA31A8EB25BD}" srcOrd="0" destOrd="0" presId="urn:microsoft.com/office/officeart/2017/3/layout/HorizontalPathTimeline"/>
    <dgm:cxn modelId="{4C426E73-9974-443D-B671-AEF2A800DAFB}" type="presParOf" srcId="{6739B42A-5432-4601-906E-B6578F39F5EC}" destId="{5B713B67-A317-45DE-BFE0-2C8DBB0362A6}" srcOrd="1" destOrd="0" presId="urn:microsoft.com/office/officeart/2017/3/layout/HorizontalPathTimeline"/>
    <dgm:cxn modelId="{8DDA1DF8-9634-4058-86F5-E4607A30B200}" type="presParOf" srcId="{05301817-2EC9-4984-93B4-112B417CF0CA}" destId="{24C9841A-3253-45F7-8347-B867DC9A29F0}" srcOrd="2" destOrd="0" presId="urn:microsoft.com/office/officeart/2017/3/layout/HorizontalPathTimeline"/>
    <dgm:cxn modelId="{73A17643-C232-4ADB-AC7B-1770487BECB5}" type="presParOf" srcId="{05301817-2EC9-4984-93B4-112B417CF0CA}" destId="{61F6C30C-0433-49AD-B4AB-5CD9F13A7BED}" srcOrd="3" destOrd="0" presId="urn:microsoft.com/office/officeart/2017/3/layout/HorizontalPathTimeline"/>
    <dgm:cxn modelId="{C60A7262-AAC3-4961-89D7-F350A4F81D61}" type="presParOf" srcId="{05301817-2EC9-4984-93B4-112B417CF0CA}" destId="{BEF678BB-D46A-49A8-94E0-B0F962E0BF1B}" srcOrd="4" destOrd="0" presId="urn:microsoft.com/office/officeart/2017/3/layout/HorizontalPathTimeline"/>
    <dgm:cxn modelId="{A9F76447-D483-48D6-B79A-9909AF00BA24}" type="presParOf" srcId="{31E2E810-74AC-4D6D-820C-3EFCEDCF4161}" destId="{012148B1-D450-40C2-AAC4-703AE714BA87}" srcOrd="5" destOrd="0" presId="urn:microsoft.com/office/officeart/2017/3/layout/HorizontalPathTimeline"/>
    <dgm:cxn modelId="{0AD3E004-9A73-4D69-BC4E-BEB274B255DD}" type="presParOf" srcId="{31E2E810-74AC-4D6D-820C-3EFCEDCF4161}" destId="{712C7B1F-9A3D-4FF6-9070-BD212F3B3337}" srcOrd="6" destOrd="0" presId="urn:microsoft.com/office/officeart/2017/3/layout/HorizontalPathTimeline"/>
    <dgm:cxn modelId="{008B6C7A-7F14-458D-A07E-85172C0B579C}" type="presParOf" srcId="{712C7B1F-9A3D-4FF6-9070-BD212F3B3337}" destId="{09E7537A-86AD-4306-9A9C-617EA0F1A439}" srcOrd="0" destOrd="0" presId="urn:microsoft.com/office/officeart/2017/3/layout/HorizontalPathTimeline"/>
    <dgm:cxn modelId="{50DD25F1-AA2D-4703-A098-4B27554E7597}" type="presParOf" srcId="{712C7B1F-9A3D-4FF6-9070-BD212F3B3337}" destId="{17EB6C8F-F968-4F6F-80D8-9B6DBDFD341B}" srcOrd="1" destOrd="0" presId="urn:microsoft.com/office/officeart/2017/3/layout/HorizontalPathTimeline"/>
    <dgm:cxn modelId="{C2F8B821-23C1-413F-8154-17D3C0880A76}" type="presParOf" srcId="{17EB6C8F-F968-4F6F-80D8-9B6DBDFD341B}" destId="{10F8B115-2526-4144-A096-0AA8D585E486}" srcOrd="0" destOrd="0" presId="urn:microsoft.com/office/officeart/2017/3/layout/HorizontalPathTimeline"/>
    <dgm:cxn modelId="{78056344-9E01-4FD4-A20A-9C88F0F5B912}" type="presParOf" srcId="{17EB6C8F-F968-4F6F-80D8-9B6DBDFD341B}" destId="{8A618EA4-FA79-4D24-AD5E-6BF2E8BF1BD5}" srcOrd="1" destOrd="0" presId="urn:microsoft.com/office/officeart/2017/3/layout/HorizontalPathTimeline"/>
    <dgm:cxn modelId="{A413C187-91C7-452A-8561-1D3507FDAE04}" type="presParOf" srcId="{712C7B1F-9A3D-4FF6-9070-BD212F3B3337}" destId="{F431F1DC-CF65-4E59-A84A-6DEDF9543D09}" srcOrd="2" destOrd="0" presId="urn:microsoft.com/office/officeart/2017/3/layout/HorizontalPathTimeline"/>
    <dgm:cxn modelId="{5959E74F-A9B0-456F-8C80-320B20FF332F}" type="presParOf" srcId="{712C7B1F-9A3D-4FF6-9070-BD212F3B3337}" destId="{FC901E97-1BED-42C5-8D3F-1DC3F97CFA36}" srcOrd="3" destOrd="0" presId="urn:microsoft.com/office/officeart/2017/3/layout/HorizontalPathTimeline"/>
    <dgm:cxn modelId="{88824816-0B2B-40B8-8E78-E41DA96C62AD}" type="presParOf" srcId="{712C7B1F-9A3D-4FF6-9070-BD212F3B3337}" destId="{ED4A4A41-7857-414C-8C98-40FA41969235}" srcOrd="4" destOrd="0" presId="urn:microsoft.com/office/officeart/2017/3/layout/HorizontalPathTimeline"/>
    <dgm:cxn modelId="{EE1EB0F8-DDD3-44F5-BCD3-8C7A501815AD}" type="presParOf" srcId="{31E2E810-74AC-4D6D-820C-3EFCEDCF4161}" destId="{A8A8C614-AB91-43C3-988F-91CAE5BE25FC}" srcOrd="7" destOrd="0" presId="urn:microsoft.com/office/officeart/2017/3/layout/HorizontalPathTimeline"/>
    <dgm:cxn modelId="{71799481-6E86-4516-9E84-C8C6F78CDB3B}" type="presParOf" srcId="{31E2E810-74AC-4D6D-820C-3EFCEDCF4161}" destId="{7A1C584B-E234-4057-8041-F92C207B0362}" srcOrd="8" destOrd="0" presId="urn:microsoft.com/office/officeart/2017/3/layout/HorizontalPathTimeline"/>
    <dgm:cxn modelId="{975555B0-4321-4958-80E8-0C140E0A2AF9}" type="presParOf" srcId="{7A1C584B-E234-4057-8041-F92C207B0362}" destId="{AB08DBF7-DCC5-4CD1-9668-DB70F28ABE24}" srcOrd="0" destOrd="0" presId="urn:microsoft.com/office/officeart/2017/3/layout/HorizontalPathTimeline"/>
    <dgm:cxn modelId="{E6432588-2B58-4938-B278-596DEBD0900F}" type="presParOf" srcId="{7A1C584B-E234-4057-8041-F92C207B0362}" destId="{62939005-54A9-49FF-A988-09AC21DA3E7A}" srcOrd="1" destOrd="0" presId="urn:microsoft.com/office/officeart/2017/3/layout/HorizontalPathTimeline"/>
    <dgm:cxn modelId="{20F6B1B2-E383-4FCC-A028-21DCA8AB60D9}" type="presParOf" srcId="{62939005-54A9-49FF-A988-09AC21DA3E7A}" destId="{5AE9AC54-B87A-47CE-A3BB-C1A37C6008CE}" srcOrd="0" destOrd="0" presId="urn:microsoft.com/office/officeart/2017/3/layout/HorizontalPathTimeline"/>
    <dgm:cxn modelId="{8493B5F3-4948-4EB0-B705-D403829C22A4}" type="presParOf" srcId="{62939005-54A9-49FF-A988-09AC21DA3E7A}" destId="{1C284498-FDE4-4A7A-9292-A63EE840BDC3}" srcOrd="1" destOrd="0" presId="urn:microsoft.com/office/officeart/2017/3/layout/HorizontalPathTimeline"/>
    <dgm:cxn modelId="{2999C44A-E753-4E4D-A3E6-842DCFDD45AF}" type="presParOf" srcId="{7A1C584B-E234-4057-8041-F92C207B0362}" destId="{13D6A0C5-5AB6-4ECB-9841-E11ADB2953EE}" srcOrd="2" destOrd="0" presId="urn:microsoft.com/office/officeart/2017/3/layout/HorizontalPathTimeline"/>
    <dgm:cxn modelId="{94A3C11B-7C6D-4D43-9BEC-761A1ADD1B5A}" type="presParOf" srcId="{7A1C584B-E234-4057-8041-F92C207B0362}" destId="{6F173515-CDE1-4DED-A3B5-DEA1BD298948}" srcOrd="3" destOrd="0" presId="urn:microsoft.com/office/officeart/2017/3/layout/HorizontalPathTimeline"/>
    <dgm:cxn modelId="{368778BC-CF0A-4A62-AC54-3B7046508C02}" type="presParOf" srcId="{7A1C584B-E234-4057-8041-F92C207B0362}" destId="{58449D58-C35C-48D9-BBD4-2766C973F29D}" srcOrd="4" destOrd="0" presId="urn:microsoft.com/office/officeart/2017/3/layout/HorizontalPathTimeline"/>
    <dgm:cxn modelId="{D2DE14E9-773B-4B14-8631-1355A1F858F0}" type="presParOf" srcId="{31E2E810-74AC-4D6D-820C-3EFCEDCF4161}" destId="{48995903-F39C-4116-8226-6B50B66CFA85}" srcOrd="9" destOrd="0" presId="urn:microsoft.com/office/officeart/2017/3/layout/HorizontalPathTimeline"/>
    <dgm:cxn modelId="{C289EE17-51AA-49B8-B3B2-C303D8F1496F}" type="presParOf" srcId="{31E2E810-74AC-4D6D-820C-3EFCEDCF4161}" destId="{D4B10F2D-4B07-4177-9118-05D0D464C1CC}" srcOrd="10" destOrd="0" presId="urn:microsoft.com/office/officeart/2017/3/layout/HorizontalPathTimeline"/>
    <dgm:cxn modelId="{EDFDBD0A-BECC-4C7C-8361-405BCA67D900}" type="presParOf" srcId="{D4B10F2D-4B07-4177-9118-05D0D464C1CC}" destId="{3BE513B8-CD8A-40F2-B545-7EEBAB5A0512}" srcOrd="0" destOrd="0" presId="urn:microsoft.com/office/officeart/2017/3/layout/HorizontalPathTimeline"/>
    <dgm:cxn modelId="{53D04EEF-94B0-4681-80DB-BB89746B543E}" type="presParOf" srcId="{D4B10F2D-4B07-4177-9118-05D0D464C1CC}" destId="{4B2D39E6-1F6B-47B5-B850-204E1CD776D8}" srcOrd="1" destOrd="0" presId="urn:microsoft.com/office/officeart/2017/3/layout/HorizontalPathTimeline"/>
    <dgm:cxn modelId="{53662579-5FC7-42AB-B0DA-52DC403F082A}" type="presParOf" srcId="{4B2D39E6-1F6B-47B5-B850-204E1CD776D8}" destId="{3A99B97C-ACBD-4D87-892D-6492850F2E82}" srcOrd="0" destOrd="0" presId="urn:microsoft.com/office/officeart/2017/3/layout/HorizontalPathTimeline"/>
    <dgm:cxn modelId="{CEFD7D3E-7D36-449F-BEFB-9AD86273C348}" type="presParOf" srcId="{4B2D39E6-1F6B-47B5-B850-204E1CD776D8}" destId="{2D8D559A-E598-4A7D-A5AF-D774294C298D}" srcOrd="1" destOrd="0" presId="urn:microsoft.com/office/officeart/2017/3/layout/HorizontalPathTimeline"/>
    <dgm:cxn modelId="{B5C9BD74-DBE1-468D-9C0E-D5499B45EDC3}" type="presParOf" srcId="{D4B10F2D-4B07-4177-9118-05D0D464C1CC}" destId="{6FA2857C-5112-490C-B9B3-93CC6F2049FF}" srcOrd="2" destOrd="0" presId="urn:microsoft.com/office/officeart/2017/3/layout/HorizontalPathTimeline"/>
    <dgm:cxn modelId="{2D7B354D-DFB0-4197-9D49-98177E4F15E7}" type="presParOf" srcId="{D4B10F2D-4B07-4177-9118-05D0D464C1CC}" destId="{9A08ADB8-3F1E-49DB-8801-F3CACCB2B50C}" srcOrd="3" destOrd="0" presId="urn:microsoft.com/office/officeart/2017/3/layout/HorizontalPathTimeline"/>
    <dgm:cxn modelId="{21EF6C75-B3F2-4BD1-A318-6A2860A37BD7}" type="presParOf" srcId="{D4B10F2D-4B07-4177-9118-05D0D464C1CC}" destId="{43B8BDFC-0941-4D0A-B993-A1A402BA8FAB}" srcOrd="4" destOrd="0" presId="urn:microsoft.com/office/officeart/2017/3/layout/HorizontalPathTimeline"/>
    <dgm:cxn modelId="{BEDC70F4-7A3D-4DDA-908C-3824AADEE970}" type="presParOf" srcId="{31E2E810-74AC-4D6D-820C-3EFCEDCF4161}" destId="{0B0E0C1C-3163-4F06-8581-7E277611A883}" srcOrd="11" destOrd="0" presId="urn:microsoft.com/office/officeart/2017/3/layout/HorizontalPathTimeline"/>
    <dgm:cxn modelId="{C936F1B6-BA20-4239-B89F-FC613399B6D7}" type="presParOf" srcId="{31E2E810-74AC-4D6D-820C-3EFCEDCF4161}" destId="{EA97FF8E-25CF-4FD2-B2C0-A8DC0B304981}" srcOrd="12" destOrd="0" presId="urn:microsoft.com/office/officeart/2017/3/layout/HorizontalPathTimeline"/>
    <dgm:cxn modelId="{3963B682-3269-47F5-B2FC-5286644F1E41}" type="presParOf" srcId="{EA97FF8E-25CF-4FD2-B2C0-A8DC0B304981}" destId="{1A9AAC5A-C361-47F1-9E6A-1C171163953E}" srcOrd="0" destOrd="0" presId="urn:microsoft.com/office/officeart/2017/3/layout/HorizontalPathTimeline"/>
    <dgm:cxn modelId="{52EA7D45-97D3-499E-9353-2E36A03A469C}" type="presParOf" srcId="{EA97FF8E-25CF-4FD2-B2C0-A8DC0B304981}" destId="{CE416F71-BDCD-49AF-8092-3EDDB466CE07}" srcOrd="1" destOrd="0" presId="urn:microsoft.com/office/officeart/2017/3/layout/HorizontalPathTimeline"/>
    <dgm:cxn modelId="{9954BE54-83EA-425E-90FE-3DF5BCF7B856}" type="presParOf" srcId="{CE416F71-BDCD-49AF-8092-3EDDB466CE07}" destId="{9798F5D1-5731-421F-9024-BFC56B618FA3}" srcOrd="0" destOrd="0" presId="urn:microsoft.com/office/officeart/2017/3/layout/HorizontalPathTimeline"/>
    <dgm:cxn modelId="{73E5DC9A-2B84-4E73-84A9-DFD8F69DA14F}" type="presParOf" srcId="{CE416F71-BDCD-49AF-8092-3EDDB466CE07}" destId="{4FE747D5-4523-43B9-B48C-F465FFE0261E}" srcOrd="1" destOrd="0" presId="urn:microsoft.com/office/officeart/2017/3/layout/HorizontalPathTimeline"/>
    <dgm:cxn modelId="{88AFF100-D122-4AA1-A8CF-A426487609D5}" type="presParOf" srcId="{EA97FF8E-25CF-4FD2-B2C0-A8DC0B304981}" destId="{FE5EBBC8-A052-4A20-A737-49D1A4C4DCD1}" srcOrd="2" destOrd="0" presId="urn:microsoft.com/office/officeart/2017/3/layout/HorizontalPathTimeline"/>
    <dgm:cxn modelId="{0BD7897C-4D5B-44C3-9CE9-725A47B8838D}" type="presParOf" srcId="{EA97FF8E-25CF-4FD2-B2C0-A8DC0B304981}" destId="{F161EBA9-59BA-42DF-B9E7-800980A57079}" srcOrd="3" destOrd="0" presId="urn:microsoft.com/office/officeart/2017/3/layout/HorizontalPathTimeline"/>
    <dgm:cxn modelId="{5AF2B868-FBDE-4624-9C85-865924DB8CC8}" type="presParOf" srcId="{EA97FF8E-25CF-4FD2-B2C0-A8DC0B304981}" destId="{F16D33C0-437C-47C0-9EF7-AEFF1304C934}" srcOrd="4" destOrd="0" presId="urn:microsoft.com/office/officeart/2017/3/layout/HorizontalPathTimeline"/>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20060151-6C76-408F-9FA1-73EEC44C2968}" type="doc">
      <dgm:prSet loTypeId="urn:microsoft.com/office/officeart/2005/8/layout/process4" loCatId="process" qsTypeId="urn:microsoft.com/office/officeart/2005/8/quickstyle/simple2" qsCatId="simple" csTypeId="urn:microsoft.com/office/officeart/2005/8/colors/colorful2" csCatId="colorful" phldr="1"/>
      <dgm:spPr/>
      <dgm:t>
        <a:bodyPr/>
        <a:lstStyle/>
        <a:p>
          <a:endParaRPr lang="en-US"/>
        </a:p>
      </dgm:t>
    </dgm:pt>
    <dgm:pt modelId="{DE1A3D00-72FB-4A8C-B83A-A1EACCED95C7}">
      <dgm:prSet/>
      <dgm:spPr/>
      <dgm:t>
        <a:bodyPr/>
        <a:lstStyle/>
        <a:p>
          <a:r>
            <a:rPr lang="en-US"/>
            <a:t>Governança ainda é um termo genérico e polissêmico;</a:t>
          </a:r>
        </a:p>
      </dgm:t>
    </dgm:pt>
    <dgm:pt modelId="{1D6AEAA1-EF7D-4D03-A3FC-E2234BC2A457}" type="parTrans" cxnId="{BFE06837-35EF-4E0F-9F58-B2AEAE5B1700}">
      <dgm:prSet/>
      <dgm:spPr/>
      <dgm:t>
        <a:bodyPr/>
        <a:lstStyle/>
        <a:p>
          <a:endParaRPr lang="en-US"/>
        </a:p>
      </dgm:t>
    </dgm:pt>
    <dgm:pt modelId="{85D2F1CA-99FC-4C13-ADE7-BD38E6D08A1F}" type="sibTrans" cxnId="{BFE06837-35EF-4E0F-9F58-B2AEAE5B1700}">
      <dgm:prSet/>
      <dgm:spPr/>
      <dgm:t>
        <a:bodyPr/>
        <a:lstStyle/>
        <a:p>
          <a:endParaRPr lang="en-US"/>
        </a:p>
      </dgm:t>
    </dgm:pt>
    <dgm:pt modelId="{C80FCA55-ED57-4090-9F2E-852D561B041C}">
      <dgm:prSet/>
      <dgm:spPr/>
      <dgm:t>
        <a:bodyPr/>
        <a:lstStyle/>
        <a:p>
          <a:r>
            <a:rPr lang="en-US"/>
            <a:t>O aparelho estatal não é um mero espaço para implementação de instrumentos e tecnologias de empresas privadas ou mercado financeiro; </a:t>
          </a:r>
        </a:p>
      </dgm:t>
    </dgm:pt>
    <dgm:pt modelId="{5FC6C3E4-5A02-4E1B-ACD4-6FEFB44B4766}" type="parTrans" cxnId="{6D4780F9-7FA9-44D1-9298-418906852FEC}">
      <dgm:prSet/>
      <dgm:spPr/>
      <dgm:t>
        <a:bodyPr/>
        <a:lstStyle/>
        <a:p>
          <a:endParaRPr lang="en-US"/>
        </a:p>
      </dgm:t>
    </dgm:pt>
    <dgm:pt modelId="{02D7D354-4E5A-4CE8-B295-2C6B8E1432F5}" type="sibTrans" cxnId="{6D4780F9-7FA9-44D1-9298-418906852FEC}">
      <dgm:prSet/>
      <dgm:spPr/>
      <dgm:t>
        <a:bodyPr/>
        <a:lstStyle/>
        <a:p>
          <a:endParaRPr lang="en-US"/>
        </a:p>
      </dgm:t>
    </dgm:pt>
    <dgm:pt modelId="{CFD96FB2-E129-4021-AE69-B99D56E3FDE6}">
      <dgm:prSet/>
      <dgm:spPr/>
      <dgm:t>
        <a:bodyPr/>
        <a:lstStyle/>
        <a:p>
          <a:r>
            <a:rPr lang="en-US"/>
            <a:t>Pelo contrário é um espaço complexo, vivo e dinâmico que necessita de estudos específicos, instrumentos e tecnologias de gestão desenvolvidas e implementas no e para o serviço público cujo intuito seja contribuir para a superação de desafios históricos persistentes e que abrangem o país no seu conjunto. </a:t>
          </a:r>
        </a:p>
      </dgm:t>
    </dgm:pt>
    <dgm:pt modelId="{48E22136-50BA-4B3B-BBFE-A3816CCDD19A}" type="parTrans" cxnId="{E47F5A0A-397A-4EC5-BFB5-5592ECF9FDAD}">
      <dgm:prSet/>
      <dgm:spPr/>
      <dgm:t>
        <a:bodyPr/>
        <a:lstStyle/>
        <a:p>
          <a:endParaRPr lang="en-US"/>
        </a:p>
      </dgm:t>
    </dgm:pt>
    <dgm:pt modelId="{49B147F3-61ED-4BC4-805C-3FB01A764469}" type="sibTrans" cxnId="{E47F5A0A-397A-4EC5-BFB5-5592ECF9FDAD}">
      <dgm:prSet/>
      <dgm:spPr/>
      <dgm:t>
        <a:bodyPr/>
        <a:lstStyle/>
        <a:p>
          <a:endParaRPr lang="en-US"/>
        </a:p>
      </dgm:t>
    </dgm:pt>
    <dgm:pt modelId="{D231B077-49B9-4C3B-A69C-EE8054BE7713}" type="pres">
      <dgm:prSet presAssocID="{20060151-6C76-408F-9FA1-73EEC44C2968}" presName="Name0" presStyleCnt="0">
        <dgm:presLayoutVars>
          <dgm:dir/>
          <dgm:animLvl val="lvl"/>
          <dgm:resizeHandles val="exact"/>
        </dgm:presLayoutVars>
      </dgm:prSet>
      <dgm:spPr/>
      <dgm:t>
        <a:bodyPr/>
        <a:lstStyle/>
        <a:p>
          <a:endParaRPr lang="pt-BR"/>
        </a:p>
      </dgm:t>
    </dgm:pt>
    <dgm:pt modelId="{6DA78AAD-8B0E-4AD9-B99D-468C356582F5}" type="pres">
      <dgm:prSet presAssocID="{CFD96FB2-E129-4021-AE69-B99D56E3FDE6}" presName="boxAndChildren" presStyleCnt="0"/>
      <dgm:spPr/>
    </dgm:pt>
    <dgm:pt modelId="{107BF751-3EF6-4FC1-96FD-5E3BFD539643}" type="pres">
      <dgm:prSet presAssocID="{CFD96FB2-E129-4021-AE69-B99D56E3FDE6}" presName="parentTextBox" presStyleLbl="node1" presStyleIdx="0" presStyleCnt="3"/>
      <dgm:spPr/>
      <dgm:t>
        <a:bodyPr/>
        <a:lstStyle/>
        <a:p>
          <a:endParaRPr lang="pt-BR"/>
        </a:p>
      </dgm:t>
    </dgm:pt>
    <dgm:pt modelId="{2E21ACA8-6786-48F8-A1F4-901BDF41EF06}" type="pres">
      <dgm:prSet presAssocID="{02D7D354-4E5A-4CE8-B295-2C6B8E1432F5}" presName="sp" presStyleCnt="0"/>
      <dgm:spPr/>
    </dgm:pt>
    <dgm:pt modelId="{EBF5899D-2AD4-4FB5-A5E2-9C530A3DAC0B}" type="pres">
      <dgm:prSet presAssocID="{C80FCA55-ED57-4090-9F2E-852D561B041C}" presName="arrowAndChildren" presStyleCnt="0"/>
      <dgm:spPr/>
    </dgm:pt>
    <dgm:pt modelId="{F9F2D70A-7B5C-405C-815B-E4B25CDDDC3A}" type="pres">
      <dgm:prSet presAssocID="{C80FCA55-ED57-4090-9F2E-852D561B041C}" presName="parentTextArrow" presStyleLbl="node1" presStyleIdx="1" presStyleCnt="3"/>
      <dgm:spPr/>
      <dgm:t>
        <a:bodyPr/>
        <a:lstStyle/>
        <a:p>
          <a:endParaRPr lang="pt-BR"/>
        </a:p>
      </dgm:t>
    </dgm:pt>
    <dgm:pt modelId="{61F03959-0AAD-441A-ACB0-821F430A2802}" type="pres">
      <dgm:prSet presAssocID="{85D2F1CA-99FC-4C13-ADE7-BD38E6D08A1F}" presName="sp" presStyleCnt="0"/>
      <dgm:spPr/>
    </dgm:pt>
    <dgm:pt modelId="{3D2BC22E-1F54-4CEF-BC6A-0A0EAD375F7F}" type="pres">
      <dgm:prSet presAssocID="{DE1A3D00-72FB-4A8C-B83A-A1EACCED95C7}" presName="arrowAndChildren" presStyleCnt="0"/>
      <dgm:spPr/>
    </dgm:pt>
    <dgm:pt modelId="{91EA9DB2-1507-4663-9992-48BAE284BB72}" type="pres">
      <dgm:prSet presAssocID="{DE1A3D00-72FB-4A8C-B83A-A1EACCED95C7}" presName="parentTextArrow" presStyleLbl="node1" presStyleIdx="2" presStyleCnt="3"/>
      <dgm:spPr/>
      <dgm:t>
        <a:bodyPr/>
        <a:lstStyle/>
        <a:p>
          <a:endParaRPr lang="pt-BR"/>
        </a:p>
      </dgm:t>
    </dgm:pt>
  </dgm:ptLst>
  <dgm:cxnLst>
    <dgm:cxn modelId="{3B0B7EDC-AB24-44B5-968A-95C949E0C666}" type="presOf" srcId="{DE1A3D00-72FB-4A8C-B83A-A1EACCED95C7}" destId="{91EA9DB2-1507-4663-9992-48BAE284BB72}" srcOrd="0" destOrd="0" presId="urn:microsoft.com/office/officeart/2005/8/layout/process4"/>
    <dgm:cxn modelId="{375BEB66-D3B5-43B2-945E-B51B6298C5DC}" type="presOf" srcId="{20060151-6C76-408F-9FA1-73EEC44C2968}" destId="{D231B077-49B9-4C3B-A69C-EE8054BE7713}" srcOrd="0" destOrd="0" presId="urn:microsoft.com/office/officeart/2005/8/layout/process4"/>
    <dgm:cxn modelId="{E23FD48B-C633-4CDD-A938-588980961027}" type="presOf" srcId="{C80FCA55-ED57-4090-9F2E-852D561B041C}" destId="{F9F2D70A-7B5C-405C-815B-E4B25CDDDC3A}" srcOrd="0" destOrd="0" presId="urn:microsoft.com/office/officeart/2005/8/layout/process4"/>
    <dgm:cxn modelId="{E47F5A0A-397A-4EC5-BFB5-5592ECF9FDAD}" srcId="{20060151-6C76-408F-9FA1-73EEC44C2968}" destId="{CFD96FB2-E129-4021-AE69-B99D56E3FDE6}" srcOrd="2" destOrd="0" parTransId="{48E22136-50BA-4B3B-BBFE-A3816CCDD19A}" sibTransId="{49B147F3-61ED-4BC4-805C-3FB01A764469}"/>
    <dgm:cxn modelId="{BFE06837-35EF-4E0F-9F58-B2AEAE5B1700}" srcId="{20060151-6C76-408F-9FA1-73EEC44C2968}" destId="{DE1A3D00-72FB-4A8C-B83A-A1EACCED95C7}" srcOrd="0" destOrd="0" parTransId="{1D6AEAA1-EF7D-4D03-A3FC-E2234BC2A457}" sibTransId="{85D2F1CA-99FC-4C13-ADE7-BD38E6D08A1F}"/>
    <dgm:cxn modelId="{A7D608F7-918D-4C14-B059-B9CB90601D3C}" type="presOf" srcId="{CFD96FB2-E129-4021-AE69-B99D56E3FDE6}" destId="{107BF751-3EF6-4FC1-96FD-5E3BFD539643}" srcOrd="0" destOrd="0" presId="urn:microsoft.com/office/officeart/2005/8/layout/process4"/>
    <dgm:cxn modelId="{6D4780F9-7FA9-44D1-9298-418906852FEC}" srcId="{20060151-6C76-408F-9FA1-73EEC44C2968}" destId="{C80FCA55-ED57-4090-9F2E-852D561B041C}" srcOrd="1" destOrd="0" parTransId="{5FC6C3E4-5A02-4E1B-ACD4-6FEFB44B4766}" sibTransId="{02D7D354-4E5A-4CE8-B295-2C6B8E1432F5}"/>
    <dgm:cxn modelId="{A62F8886-D35D-4836-86E5-15BAE0B52800}" type="presParOf" srcId="{D231B077-49B9-4C3B-A69C-EE8054BE7713}" destId="{6DA78AAD-8B0E-4AD9-B99D-468C356582F5}" srcOrd="0" destOrd="0" presId="urn:microsoft.com/office/officeart/2005/8/layout/process4"/>
    <dgm:cxn modelId="{559687B9-3E05-493A-98A1-7DE61FB5C118}" type="presParOf" srcId="{6DA78AAD-8B0E-4AD9-B99D-468C356582F5}" destId="{107BF751-3EF6-4FC1-96FD-5E3BFD539643}" srcOrd="0" destOrd="0" presId="urn:microsoft.com/office/officeart/2005/8/layout/process4"/>
    <dgm:cxn modelId="{F75FAAE8-5F82-418D-87BF-E09F415AE08A}" type="presParOf" srcId="{D231B077-49B9-4C3B-A69C-EE8054BE7713}" destId="{2E21ACA8-6786-48F8-A1F4-901BDF41EF06}" srcOrd="1" destOrd="0" presId="urn:microsoft.com/office/officeart/2005/8/layout/process4"/>
    <dgm:cxn modelId="{E2A3C1CD-A3E8-439D-899A-BC1ADAA0A363}" type="presParOf" srcId="{D231B077-49B9-4C3B-A69C-EE8054BE7713}" destId="{EBF5899D-2AD4-4FB5-A5E2-9C530A3DAC0B}" srcOrd="2" destOrd="0" presId="urn:microsoft.com/office/officeart/2005/8/layout/process4"/>
    <dgm:cxn modelId="{8C2495E3-1E0F-430D-81E4-8DB7CFB85A55}" type="presParOf" srcId="{EBF5899D-2AD4-4FB5-A5E2-9C530A3DAC0B}" destId="{F9F2D70A-7B5C-405C-815B-E4B25CDDDC3A}" srcOrd="0" destOrd="0" presId="urn:microsoft.com/office/officeart/2005/8/layout/process4"/>
    <dgm:cxn modelId="{0189C1C5-422E-47AA-AC79-FE73213EDD94}" type="presParOf" srcId="{D231B077-49B9-4C3B-A69C-EE8054BE7713}" destId="{61F03959-0AAD-441A-ACB0-821F430A2802}" srcOrd="3" destOrd="0" presId="urn:microsoft.com/office/officeart/2005/8/layout/process4"/>
    <dgm:cxn modelId="{80650780-060F-4D56-BC7A-1016DA58C28D}" type="presParOf" srcId="{D231B077-49B9-4C3B-A69C-EE8054BE7713}" destId="{3D2BC22E-1F54-4CEF-BC6A-0A0EAD375F7F}" srcOrd="4" destOrd="0" presId="urn:microsoft.com/office/officeart/2005/8/layout/process4"/>
    <dgm:cxn modelId="{5FA18FE7-17D3-415C-9B1F-7006AF06C2D1}" type="presParOf" srcId="{3D2BC22E-1F54-4CEF-BC6A-0A0EAD375F7F}" destId="{91EA9DB2-1507-4663-9992-48BAE284BB72}" srcOrd="0" destOrd="0" presId="urn:microsoft.com/office/officeart/2005/8/layout/process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FF48BD7D-399A-4A0F-AA22-09F261418C7A}" type="doc">
      <dgm:prSet loTypeId="urn:microsoft.com/office/officeart/2005/8/layout/vList5" loCatId="list" qsTypeId="urn:microsoft.com/office/officeart/2005/8/quickstyle/simple1" qsCatId="simple" csTypeId="urn:microsoft.com/office/officeart/2005/8/colors/colorful5" csCatId="colorful" phldr="1"/>
      <dgm:spPr/>
      <dgm:t>
        <a:bodyPr/>
        <a:lstStyle/>
        <a:p>
          <a:endParaRPr lang="en-US"/>
        </a:p>
      </dgm:t>
    </dgm:pt>
    <dgm:pt modelId="{BD8E081D-00AE-4400-9622-9EAB78B45E91}">
      <dgm:prSet/>
      <dgm:spPr/>
      <dgm:t>
        <a:bodyPr/>
        <a:lstStyle/>
        <a:p>
          <a:r>
            <a:rPr lang="pt-BR" dirty="0"/>
            <a:t>Um Sistema de Governança para o Brasil</a:t>
          </a:r>
          <a:endParaRPr lang="en-US" dirty="0"/>
        </a:p>
      </dgm:t>
    </dgm:pt>
    <dgm:pt modelId="{A3D791FA-B356-47C3-9776-DF2BE225AC25}" type="parTrans" cxnId="{F0094099-81A7-4DC6-BB31-E5A8D920987F}">
      <dgm:prSet/>
      <dgm:spPr/>
      <dgm:t>
        <a:bodyPr/>
        <a:lstStyle/>
        <a:p>
          <a:endParaRPr lang="en-US"/>
        </a:p>
      </dgm:t>
    </dgm:pt>
    <dgm:pt modelId="{CF398D89-8E6F-4735-A88E-DF339BB0D2B1}" type="sibTrans" cxnId="{F0094099-81A7-4DC6-BB31-E5A8D920987F}">
      <dgm:prSet/>
      <dgm:spPr/>
      <dgm:t>
        <a:bodyPr/>
        <a:lstStyle/>
        <a:p>
          <a:endParaRPr lang="en-US"/>
        </a:p>
      </dgm:t>
    </dgm:pt>
    <dgm:pt modelId="{70A3F659-1CC7-4E03-803A-2BF3E28C2D79}">
      <dgm:prSet/>
      <dgm:spPr/>
      <dgm:t>
        <a:bodyPr/>
        <a:lstStyle/>
        <a:p>
          <a:r>
            <a:rPr lang="pt-BR" dirty="0"/>
            <a:t>Sistema de comunicação que respeita a autonomia e identidade de cada ente ou instituição;</a:t>
          </a:r>
          <a:endParaRPr lang="en-US" dirty="0"/>
        </a:p>
      </dgm:t>
    </dgm:pt>
    <dgm:pt modelId="{40268332-2FA6-4517-A665-B4B687D05253}" type="parTrans" cxnId="{FA68404B-FBEA-435C-AFCF-1871D994DE78}">
      <dgm:prSet/>
      <dgm:spPr/>
      <dgm:t>
        <a:bodyPr/>
        <a:lstStyle/>
        <a:p>
          <a:endParaRPr lang="en-US"/>
        </a:p>
      </dgm:t>
    </dgm:pt>
    <dgm:pt modelId="{B33E1F41-6F66-4AF9-8683-801DE070ACFA}" type="sibTrans" cxnId="{FA68404B-FBEA-435C-AFCF-1871D994DE78}">
      <dgm:prSet/>
      <dgm:spPr/>
      <dgm:t>
        <a:bodyPr/>
        <a:lstStyle/>
        <a:p>
          <a:endParaRPr lang="en-US"/>
        </a:p>
      </dgm:t>
    </dgm:pt>
    <dgm:pt modelId="{2E8B6490-8438-4068-B446-ECF98BADEF3E}">
      <dgm:prSet/>
      <dgm:spPr/>
      <dgm:t>
        <a:bodyPr/>
        <a:lstStyle/>
        <a:p>
          <a:r>
            <a:rPr lang="pt-BR" dirty="0"/>
            <a:t>A partir da comunicação de dados gerenciais auditáveis e recentes cria medidas de comparação em que os gestores possam se ver internamente e espraiar seu raio de visão para outras instituições com o mesmo nível de atuação e capacidade. </a:t>
          </a:r>
          <a:endParaRPr lang="en-US" dirty="0"/>
        </a:p>
      </dgm:t>
    </dgm:pt>
    <dgm:pt modelId="{07BA65A6-B0B3-45CE-A90A-AF83009D7178}" type="parTrans" cxnId="{194B1D72-F5BB-4CDE-AB82-A9F6CDAB0B33}">
      <dgm:prSet/>
      <dgm:spPr/>
      <dgm:t>
        <a:bodyPr/>
        <a:lstStyle/>
        <a:p>
          <a:endParaRPr lang="en-US"/>
        </a:p>
      </dgm:t>
    </dgm:pt>
    <dgm:pt modelId="{559807FB-2090-4BA6-844B-ECF8B4FED82F}" type="sibTrans" cxnId="{194B1D72-F5BB-4CDE-AB82-A9F6CDAB0B33}">
      <dgm:prSet/>
      <dgm:spPr/>
      <dgm:t>
        <a:bodyPr/>
        <a:lstStyle/>
        <a:p>
          <a:endParaRPr lang="en-US"/>
        </a:p>
      </dgm:t>
    </dgm:pt>
    <dgm:pt modelId="{FC233AE6-BEC6-4276-A7ED-9E32D501DE40}">
      <dgm:prSet/>
      <dgm:spPr/>
      <dgm:t>
        <a:bodyPr/>
        <a:lstStyle/>
        <a:p>
          <a:r>
            <a:rPr lang="pt-BR" dirty="0"/>
            <a:t>Gestão e Governança do SUS</a:t>
          </a:r>
          <a:endParaRPr lang="en-US" dirty="0"/>
        </a:p>
      </dgm:t>
    </dgm:pt>
    <dgm:pt modelId="{94050F28-100E-46DB-98AF-41AB4D012218}" type="parTrans" cxnId="{01E0F938-ADF1-4A4B-92C4-38AB852D209C}">
      <dgm:prSet/>
      <dgm:spPr/>
      <dgm:t>
        <a:bodyPr/>
        <a:lstStyle/>
        <a:p>
          <a:endParaRPr lang="en-US"/>
        </a:p>
      </dgm:t>
    </dgm:pt>
    <dgm:pt modelId="{935079E4-D7EB-4FD0-9553-62386026A515}" type="sibTrans" cxnId="{01E0F938-ADF1-4A4B-92C4-38AB852D209C}">
      <dgm:prSet/>
      <dgm:spPr/>
      <dgm:t>
        <a:bodyPr/>
        <a:lstStyle/>
        <a:p>
          <a:endParaRPr lang="en-US"/>
        </a:p>
      </dgm:t>
    </dgm:pt>
    <dgm:pt modelId="{9D415AAD-9914-49EA-AE23-85BF9400B746}">
      <dgm:prSet/>
      <dgm:spPr/>
      <dgm:t>
        <a:bodyPr/>
        <a:lstStyle/>
        <a:p>
          <a:r>
            <a:rPr lang="en-US" dirty="0">
              <a:cs typeface="Calibri Light"/>
            </a:rPr>
            <a:t>Como a </a:t>
          </a:r>
          <a:r>
            <a:rPr lang="en-US" dirty="0" err="1">
              <a:cs typeface="Calibri Light"/>
            </a:rPr>
            <a:t>categoria</a:t>
          </a:r>
          <a:r>
            <a:rPr lang="en-US" dirty="0">
              <a:cs typeface="Calibri Light"/>
            </a:rPr>
            <a:t> </a:t>
          </a:r>
          <a:r>
            <a:rPr lang="en-US" dirty="0" err="1"/>
            <a:t>governança</a:t>
          </a:r>
          <a:r>
            <a:rPr lang="en-US" dirty="0"/>
            <a:t> </a:t>
          </a:r>
          <a:r>
            <a:rPr lang="en-US" dirty="0" err="1"/>
            <a:t>tem</a:t>
          </a:r>
          <a:r>
            <a:rPr lang="en-US" dirty="0"/>
            <a:t> </a:t>
          </a:r>
          <a:r>
            <a:rPr lang="en-US" dirty="0" err="1"/>
            <a:t>sido</a:t>
          </a:r>
          <a:r>
            <a:rPr lang="en-US" dirty="0"/>
            <a:t> </a:t>
          </a:r>
          <a:r>
            <a:rPr lang="en-US" dirty="0" err="1"/>
            <a:t>absorvida</a:t>
          </a:r>
          <a:r>
            <a:rPr lang="en-US" dirty="0"/>
            <a:t> </a:t>
          </a:r>
          <a:r>
            <a:rPr lang="en-US" dirty="0" err="1"/>
            <a:t>nos</a:t>
          </a:r>
          <a:r>
            <a:rPr lang="en-US" dirty="0"/>
            <a:t> </a:t>
          </a:r>
          <a:r>
            <a:rPr lang="en-US" dirty="0" err="1"/>
            <a:t>regramentos</a:t>
          </a:r>
          <a:r>
            <a:rPr lang="en-US" dirty="0"/>
            <a:t> </a:t>
          </a:r>
          <a:r>
            <a:rPr lang="en-US" dirty="0" err="1"/>
            <a:t>internos</a:t>
          </a:r>
          <a:r>
            <a:rPr lang="en-US" dirty="0"/>
            <a:t> e </a:t>
          </a:r>
          <a:r>
            <a:rPr lang="en-US" dirty="0" err="1"/>
            <a:t>externos</a:t>
          </a:r>
          <a:r>
            <a:rPr lang="en-US" dirty="0"/>
            <a:t> e </a:t>
          </a:r>
          <a:r>
            <a:rPr lang="en-US" dirty="0" err="1"/>
            <a:t>contribuído</a:t>
          </a:r>
          <a:r>
            <a:rPr lang="en-US" dirty="0"/>
            <a:t> para a </a:t>
          </a:r>
          <a:r>
            <a:rPr lang="en-US" dirty="0" err="1"/>
            <a:t>implementação</a:t>
          </a:r>
          <a:r>
            <a:rPr lang="en-US" dirty="0"/>
            <a:t> do </a:t>
          </a:r>
          <a:r>
            <a:rPr lang="en-US" dirty="0" err="1"/>
            <a:t>planejamento</a:t>
          </a:r>
          <a:r>
            <a:rPr lang="en-US" dirty="0"/>
            <a:t> </a:t>
          </a:r>
          <a:r>
            <a:rPr lang="en-US" dirty="0" err="1"/>
            <a:t>ascendente</a:t>
          </a:r>
          <a:r>
            <a:rPr lang="en-US" dirty="0"/>
            <a:t>? </a:t>
          </a:r>
        </a:p>
      </dgm:t>
    </dgm:pt>
    <dgm:pt modelId="{878A518F-29E5-4665-B18D-A97F54E195E3}" type="parTrans" cxnId="{8019DF03-9EF7-48CA-89EF-D9A006239073}">
      <dgm:prSet/>
      <dgm:spPr/>
      <dgm:t>
        <a:bodyPr/>
        <a:lstStyle/>
        <a:p>
          <a:endParaRPr lang="en-US"/>
        </a:p>
      </dgm:t>
    </dgm:pt>
    <dgm:pt modelId="{DF5E86BB-CF2D-4EC2-B491-A1BFF0BF4D89}" type="sibTrans" cxnId="{8019DF03-9EF7-48CA-89EF-D9A006239073}">
      <dgm:prSet/>
      <dgm:spPr/>
      <dgm:t>
        <a:bodyPr/>
        <a:lstStyle/>
        <a:p>
          <a:endParaRPr lang="en-US"/>
        </a:p>
      </dgm:t>
    </dgm:pt>
    <dgm:pt modelId="{84DB124C-611C-4BE3-9904-9D723998D8ED}" type="pres">
      <dgm:prSet presAssocID="{FF48BD7D-399A-4A0F-AA22-09F261418C7A}" presName="Name0" presStyleCnt="0">
        <dgm:presLayoutVars>
          <dgm:dir/>
          <dgm:animLvl val="lvl"/>
          <dgm:resizeHandles val="exact"/>
        </dgm:presLayoutVars>
      </dgm:prSet>
      <dgm:spPr/>
      <dgm:t>
        <a:bodyPr/>
        <a:lstStyle/>
        <a:p>
          <a:endParaRPr lang="pt-BR"/>
        </a:p>
      </dgm:t>
    </dgm:pt>
    <dgm:pt modelId="{9196D881-2ED6-4508-B202-C5A315EF0E68}" type="pres">
      <dgm:prSet presAssocID="{BD8E081D-00AE-4400-9622-9EAB78B45E91}" presName="linNode" presStyleCnt="0"/>
      <dgm:spPr/>
    </dgm:pt>
    <dgm:pt modelId="{A9C9A3AA-EE4E-40E9-9657-8370011879EF}" type="pres">
      <dgm:prSet presAssocID="{BD8E081D-00AE-4400-9622-9EAB78B45E91}" presName="parentText" presStyleLbl="node1" presStyleIdx="0" presStyleCnt="2">
        <dgm:presLayoutVars>
          <dgm:chMax val="1"/>
          <dgm:bulletEnabled val="1"/>
        </dgm:presLayoutVars>
      </dgm:prSet>
      <dgm:spPr/>
      <dgm:t>
        <a:bodyPr/>
        <a:lstStyle/>
        <a:p>
          <a:endParaRPr lang="pt-BR"/>
        </a:p>
      </dgm:t>
    </dgm:pt>
    <dgm:pt modelId="{6B27D14E-D369-414C-A710-E7822A6378FA}" type="pres">
      <dgm:prSet presAssocID="{BD8E081D-00AE-4400-9622-9EAB78B45E91}" presName="descendantText" presStyleLbl="alignAccFollowNode1" presStyleIdx="0" presStyleCnt="2">
        <dgm:presLayoutVars>
          <dgm:bulletEnabled val="1"/>
        </dgm:presLayoutVars>
      </dgm:prSet>
      <dgm:spPr/>
      <dgm:t>
        <a:bodyPr/>
        <a:lstStyle/>
        <a:p>
          <a:endParaRPr lang="pt-BR"/>
        </a:p>
      </dgm:t>
    </dgm:pt>
    <dgm:pt modelId="{BDB85E9D-DFD6-4307-9CD9-E96A5F4AFA5A}" type="pres">
      <dgm:prSet presAssocID="{CF398D89-8E6F-4735-A88E-DF339BB0D2B1}" presName="sp" presStyleCnt="0"/>
      <dgm:spPr/>
    </dgm:pt>
    <dgm:pt modelId="{BAB91212-1DCF-4906-B142-12835AB4B0EE}" type="pres">
      <dgm:prSet presAssocID="{FC233AE6-BEC6-4276-A7ED-9E32D501DE40}" presName="linNode" presStyleCnt="0"/>
      <dgm:spPr/>
    </dgm:pt>
    <dgm:pt modelId="{E869DBD4-41CB-433C-AC71-041C323AA00C}" type="pres">
      <dgm:prSet presAssocID="{FC233AE6-BEC6-4276-A7ED-9E32D501DE40}" presName="parentText" presStyleLbl="node1" presStyleIdx="1" presStyleCnt="2">
        <dgm:presLayoutVars>
          <dgm:chMax val="1"/>
          <dgm:bulletEnabled val="1"/>
        </dgm:presLayoutVars>
      </dgm:prSet>
      <dgm:spPr/>
      <dgm:t>
        <a:bodyPr/>
        <a:lstStyle/>
        <a:p>
          <a:endParaRPr lang="pt-BR"/>
        </a:p>
      </dgm:t>
    </dgm:pt>
    <dgm:pt modelId="{79147841-A64C-41F3-AC66-D69D1AA74E20}" type="pres">
      <dgm:prSet presAssocID="{FC233AE6-BEC6-4276-A7ED-9E32D501DE40}" presName="descendantText" presStyleLbl="alignAccFollowNode1" presStyleIdx="1" presStyleCnt="2">
        <dgm:presLayoutVars>
          <dgm:bulletEnabled val="1"/>
        </dgm:presLayoutVars>
      </dgm:prSet>
      <dgm:spPr/>
      <dgm:t>
        <a:bodyPr/>
        <a:lstStyle/>
        <a:p>
          <a:endParaRPr lang="pt-BR"/>
        </a:p>
      </dgm:t>
    </dgm:pt>
  </dgm:ptLst>
  <dgm:cxnLst>
    <dgm:cxn modelId="{4DD1E81E-2786-47D2-9174-9793D43134C7}" type="presOf" srcId="{2E8B6490-8438-4068-B446-ECF98BADEF3E}" destId="{6B27D14E-D369-414C-A710-E7822A6378FA}" srcOrd="0" destOrd="1" presId="urn:microsoft.com/office/officeart/2005/8/layout/vList5"/>
    <dgm:cxn modelId="{8019DF03-9EF7-48CA-89EF-D9A006239073}" srcId="{FC233AE6-BEC6-4276-A7ED-9E32D501DE40}" destId="{9D415AAD-9914-49EA-AE23-85BF9400B746}" srcOrd="0" destOrd="0" parTransId="{878A518F-29E5-4665-B18D-A97F54E195E3}" sibTransId="{DF5E86BB-CF2D-4EC2-B491-A1BFF0BF4D89}"/>
    <dgm:cxn modelId="{01E0F938-ADF1-4A4B-92C4-38AB852D209C}" srcId="{FF48BD7D-399A-4A0F-AA22-09F261418C7A}" destId="{FC233AE6-BEC6-4276-A7ED-9E32D501DE40}" srcOrd="1" destOrd="0" parTransId="{94050F28-100E-46DB-98AF-41AB4D012218}" sibTransId="{935079E4-D7EB-4FD0-9553-62386026A515}"/>
    <dgm:cxn modelId="{06EEF321-D287-483D-A08B-FEB9F17385AE}" type="presOf" srcId="{70A3F659-1CC7-4E03-803A-2BF3E28C2D79}" destId="{6B27D14E-D369-414C-A710-E7822A6378FA}" srcOrd="0" destOrd="0" presId="urn:microsoft.com/office/officeart/2005/8/layout/vList5"/>
    <dgm:cxn modelId="{D7B765B3-45AB-4EA8-9D30-3B648100FF1F}" type="presOf" srcId="{FF48BD7D-399A-4A0F-AA22-09F261418C7A}" destId="{84DB124C-611C-4BE3-9904-9D723998D8ED}" srcOrd="0" destOrd="0" presId="urn:microsoft.com/office/officeart/2005/8/layout/vList5"/>
    <dgm:cxn modelId="{194B1D72-F5BB-4CDE-AB82-A9F6CDAB0B33}" srcId="{BD8E081D-00AE-4400-9622-9EAB78B45E91}" destId="{2E8B6490-8438-4068-B446-ECF98BADEF3E}" srcOrd="1" destOrd="0" parTransId="{07BA65A6-B0B3-45CE-A90A-AF83009D7178}" sibTransId="{559807FB-2090-4BA6-844B-ECF8B4FED82F}"/>
    <dgm:cxn modelId="{3F9B3160-B678-4736-83E3-731EC65A4DA7}" type="presOf" srcId="{9D415AAD-9914-49EA-AE23-85BF9400B746}" destId="{79147841-A64C-41F3-AC66-D69D1AA74E20}" srcOrd="0" destOrd="0" presId="urn:microsoft.com/office/officeart/2005/8/layout/vList5"/>
    <dgm:cxn modelId="{F0094099-81A7-4DC6-BB31-E5A8D920987F}" srcId="{FF48BD7D-399A-4A0F-AA22-09F261418C7A}" destId="{BD8E081D-00AE-4400-9622-9EAB78B45E91}" srcOrd="0" destOrd="0" parTransId="{A3D791FA-B356-47C3-9776-DF2BE225AC25}" sibTransId="{CF398D89-8E6F-4735-A88E-DF339BB0D2B1}"/>
    <dgm:cxn modelId="{BD74B13F-25AE-48E9-B069-342AE27DB461}" type="presOf" srcId="{FC233AE6-BEC6-4276-A7ED-9E32D501DE40}" destId="{E869DBD4-41CB-433C-AC71-041C323AA00C}" srcOrd="0" destOrd="0" presId="urn:microsoft.com/office/officeart/2005/8/layout/vList5"/>
    <dgm:cxn modelId="{8BFC1C9A-1C49-4251-97FC-8278AA83E43B}" type="presOf" srcId="{BD8E081D-00AE-4400-9622-9EAB78B45E91}" destId="{A9C9A3AA-EE4E-40E9-9657-8370011879EF}" srcOrd="0" destOrd="0" presId="urn:microsoft.com/office/officeart/2005/8/layout/vList5"/>
    <dgm:cxn modelId="{FA68404B-FBEA-435C-AFCF-1871D994DE78}" srcId="{BD8E081D-00AE-4400-9622-9EAB78B45E91}" destId="{70A3F659-1CC7-4E03-803A-2BF3E28C2D79}" srcOrd="0" destOrd="0" parTransId="{40268332-2FA6-4517-A665-B4B687D05253}" sibTransId="{B33E1F41-6F66-4AF9-8683-801DE070ACFA}"/>
    <dgm:cxn modelId="{63BD0EDB-E5EA-445B-BA8F-3A7C897D0E4F}" type="presParOf" srcId="{84DB124C-611C-4BE3-9904-9D723998D8ED}" destId="{9196D881-2ED6-4508-B202-C5A315EF0E68}" srcOrd="0" destOrd="0" presId="urn:microsoft.com/office/officeart/2005/8/layout/vList5"/>
    <dgm:cxn modelId="{1DF8336F-11BF-4652-BB58-4EB5F608228E}" type="presParOf" srcId="{9196D881-2ED6-4508-B202-C5A315EF0E68}" destId="{A9C9A3AA-EE4E-40E9-9657-8370011879EF}" srcOrd="0" destOrd="0" presId="urn:microsoft.com/office/officeart/2005/8/layout/vList5"/>
    <dgm:cxn modelId="{78BECDF9-25A6-4756-B88B-E4D35554B5CB}" type="presParOf" srcId="{9196D881-2ED6-4508-B202-C5A315EF0E68}" destId="{6B27D14E-D369-414C-A710-E7822A6378FA}" srcOrd="1" destOrd="0" presId="urn:microsoft.com/office/officeart/2005/8/layout/vList5"/>
    <dgm:cxn modelId="{5CF54733-9489-4BED-9ECF-589ED786261E}" type="presParOf" srcId="{84DB124C-611C-4BE3-9904-9D723998D8ED}" destId="{BDB85E9D-DFD6-4307-9CD9-E96A5F4AFA5A}" srcOrd="1" destOrd="0" presId="urn:microsoft.com/office/officeart/2005/8/layout/vList5"/>
    <dgm:cxn modelId="{02A286BC-0A24-4B11-B325-DBCA3A2E11F2}" type="presParOf" srcId="{84DB124C-611C-4BE3-9904-9D723998D8ED}" destId="{BAB91212-1DCF-4906-B142-12835AB4B0EE}" srcOrd="2" destOrd="0" presId="urn:microsoft.com/office/officeart/2005/8/layout/vList5"/>
    <dgm:cxn modelId="{EAF5A37D-6C0B-4BA0-90D3-A3FBE8AFF490}" type="presParOf" srcId="{BAB91212-1DCF-4906-B142-12835AB4B0EE}" destId="{E869DBD4-41CB-433C-AC71-041C323AA00C}" srcOrd="0" destOrd="0" presId="urn:microsoft.com/office/officeart/2005/8/layout/vList5"/>
    <dgm:cxn modelId="{A2C57726-CF64-48D7-AA2D-D375B231A5E3}" type="presParOf" srcId="{BAB91212-1DCF-4906-B142-12835AB4B0EE}" destId="{79147841-A64C-41F3-AC66-D69D1AA74E20}" srcOrd="1"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18/5/layout/IconCircleLabelList">
  <dgm:title val="Icon Circle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4"/>
          <dgm:constr type="h" for="des" forName="compNode" op="equ"/>
          <dgm:constr type="h" for="des" forName="textRect" op="equ"/>
        </dgm:constrLst>
      </dgm:if>
      <dgm:if name="Name5" axis="ch" ptType="node" func="cnt" op="lte" val="3">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0"/>
          <dgm:constr type="h" for="des" forName="compNode" op="equ"/>
          <dgm:constr type="h" for="des" forName="textRect" op="equ"/>
        </dgm:constrLst>
      </dgm:if>
      <dgm:if name="Name6"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2"/>
          <dgm:constr type="h" for="des" forName="compNode" op="equ"/>
          <dgm:constr type="h" for="des" forName="textRect" op="equ"/>
        </dgm:constrLst>
      </dgm:if>
      <dgm:else name="Name7">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8" axis="ch" ptType="node">
      <dgm:layoutNode name="compNode">
        <dgm:alg type="composite"/>
        <dgm:shape xmlns:r="http://schemas.openxmlformats.org/officeDocument/2006/relationships" r:blip="">
          <dgm:adjLst/>
        </dgm:shape>
        <dgm:presOf axis="self"/>
        <dgm:constrLst>
          <dgm:constr type="w" for="ch" forName="iconBgRect" refType="w" fact="0.61"/>
          <dgm:constr type="h" for="ch" forName="iconBgRect" refType="w" refFor="ch" refForName="iconBgRect"/>
          <dgm:constr type="t" for="ch" forName="iconBgRect"/>
          <dgm:constr type="ctrX" for="ch" forName="iconBgRect" refType="w" fact="0.5"/>
          <dgm:constr type="w" for="ch" forName="iconRect" refType="w" fact="0.35"/>
          <dgm:constr type="h" for="ch" forName="iconRect" refType="w" refFor="ch" refForName="iconRect"/>
          <dgm:constr type="ctrX" for="ch" forName="iconRect" refType="ctrX" refFor="ch" refForName="iconBgRect"/>
          <dgm:constr type="ctrY" for="ch" forName="iconRect" refType="ctrY" refFor="ch" refForName="iconBgRect"/>
          <dgm:constr type="h" for="ch" forName="spaceRect" refType="w" fact="0.19"/>
          <dgm:constr type="w" for="ch" forName="spaceRect" refType="w"/>
          <dgm:constr type="l" for="ch" forName="spaceRect"/>
          <dgm:constr type="t" for="ch" forName="spaceRect" refType="b" refFor="ch" refForName="iconBg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9"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xmlns="">
        <a:lvl1pPr>
          <a:lnSpc>
            <a:spcPct val="100000"/>
          </a:lnSpc>
          <a:defRPr cap="all"/>
        </a:lvl1pPr>
      </dgm1612:lstStyle>
    </a:ext>
  </dgm:extLst>
</dgm:layoutDef>
</file>

<file path=ppt/diagrams/layout2.xml><?xml version="1.0" encoding="utf-8"?>
<dgm:layoutDef xmlns:dgm="http://schemas.openxmlformats.org/drawingml/2006/diagram" xmlns:a="http://schemas.openxmlformats.org/drawingml/2006/main" uniqueId="urn:microsoft.com/office/officeart/2018/2/layout/IconCircleList">
  <dgm:title val="Icon Circle List"/>
  <dgm:desc val="Use to show non-sequential or grouped chunks of information accompanied by related visuals. Circular shapes can hold an icon or small picture and corresponding text box shows Level 1 text. Works best for icons or small pictures with medium-length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alg type="sp"/>
    <dgm:shape xmlns:r="http://schemas.openxmlformats.org/officeDocument/2006/relationships" r:blip="">
      <dgm:adjLst/>
    </dgm:shape>
    <dgm:presOf/>
    <dgm:choose name="Name0">
      <dgm:if name="Name1" axis="ch" ptType="node" func="cnt" op="lte" val="3">
        <dgm:constrLst>
          <dgm:constr type="w" for="ch" forName="container" refType="w"/>
          <dgm:constr type="h" for="ch" forName="container" refType="h" fact="0.4"/>
        </dgm:constrLst>
      </dgm:if>
      <dgm:else name="Name2">
        <dgm:constrLst>
          <dgm:constr type="w" for="ch" forName="container" refType="w"/>
          <dgm:constr type="h" for="ch" forName="container" refType="h"/>
        </dgm:constrLst>
      </dgm:else>
    </dgm:choose>
    <dgm:ruleLst>
      <dgm:rule type="h" for="ch" forName="container" val="INF" fact="NaN" max="NaN"/>
    </dgm:ruleLst>
    <dgm:layoutNode name="container">
      <dgm:varLst>
        <dgm:dir/>
        <dgm:resizeHandles val="exact"/>
      </dgm:varLst>
      <dgm:choose name="Name3">
        <dgm:if name="Name4" axis="self" func="var" arg="dir" op="equ" val="norm">
          <dgm:alg type="snake">
            <dgm:param type="grDir" val="tL"/>
            <dgm:param type="flowDir" val="row"/>
            <dgm:param type="contDir" val="sameDir"/>
          </dgm:alg>
        </dgm:if>
        <dgm:else name="Name5">
          <dgm:alg type="snake">
            <dgm:param type="grDir" val="tR"/>
            <dgm:param type="flowDir" val="row"/>
            <dgm:param type="contDir" val="sameDir"/>
          </dgm:alg>
        </dgm:else>
      </dgm:choose>
      <dgm:shape xmlns:r="http://schemas.openxmlformats.org/officeDocument/2006/relationships" r:blip="">
        <dgm:adjLst/>
      </dgm:shape>
      <dgm:presOf/>
      <dgm:constrLst>
        <dgm:constr type="w" for="ch" forName="compNode" refType="w"/>
        <dgm:constr type="h" for="ch" forName="compNode" refType="w" fact="0.28"/>
        <dgm:constr type="w" for="ch" forName="sibTrans" refType="w" refFor="ch" refForName="compNode" fact="0.115"/>
        <dgm:constr type="sp" refType="h" op="equ" fact="0.17"/>
        <dgm:constr type="primFontSz" for="des" ptType="node" op="equ" val="24"/>
        <dgm:constr type="h" for="des" forName="compNode" op="equ"/>
        <dgm:constr type="h" for="des" forName="iconBgRect" op="equ"/>
      </dgm:constrLst>
      <dgm:ruleLst>
        <dgm:rule type="w" for="ch" forName="compNode" val="60" fact="NaN" max="NaN"/>
      </dgm:ruleLst>
      <dgm:forEach name="Name6" axis="ch" ptType="node">
        <dgm:layoutNode name="compNode">
          <dgm:alg type="composite"/>
          <dgm:shape xmlns:r="http://schemas.openxmlformats.org/officeDocument/2006/relationships" r:blip="">
            <dgm:adjLst/>
          </dgm:shape>
          <dgm:presOf axis="self"/>
          <dgm:constrLst>
            <dgm:constr type="w" for="ch" forName="iconBgRect" refType="w" fact="0.28"/>
            <dgm:constr type="h" for="ch" forName="iconBgRect" refType="w" refFor="ch" refForName="iconBgRect"/>
            <dgm:constr type="t" for="ch" forName="iconBgRect"/>
            <dgm:constr type="l" for="ch" forName="iconBgRect"/>
            <dgm:constr type="w" for="ch" forName="iconRect" refType="w" refFor="ch" refForName="iconBgRect" fact="0.58"/>
            <dgm:constr type="h" for="ch" forName="iconRect" refType="w" refFor="ch" refForName="iconRect"/>
            <dgm:constr type="ctrX" for="ch" forName="iconRect" refType="ctrX" refFor="ch" refForName="iconBgRect"/>
            <dgm:constr type="ctrY" for="ch" forName="iconRect" refType="ctrY" refFor="ch" refForName="iconBgRect"/>
            <dgm:constr type="w" for="ch" forName="spaceRect" refType="w" fact="0.06"/>
            <dgm:constr type="h" for="ch" forName="spaceRect" refType="h" refFor="ch" refForName="iconBgRect"/>
            <dgm:constr type="t" for="ch" forName="spaceRect" refType="t" refFor="ch" refForName="iconBgRect"/>
            <dgm:constr type="l" for="ch" forName="spaceRect" refType="r" refFor="ch" refForName="iconBgRect"/>
            <dgm:constr type="h" for="ch" forName="textRect" refType="h" refFor="ch" refForName="iconBgRect"/>
            <dgm:constr type="t" for="ch" forName="textRect" refType="t" refFor="ch" refForName="iconBgRect"/>
            <dgm:constr type="l" for="ch" forName="textRect" refType="r" refFor="ch" refForName="spaceRect"/>
          </dgm:constrLst>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choose name="Name7">
              <dgm:if name="Name8" func="var" arg="dir" op="equ" val="norm">
                <dgm:alg type="tx">
                  <dgm:param type="txAnchorVert" val="mid"/>
                  <dgm:param type="parTxLTRAlign" val="l"/>
                  <dgm:param type="shpTxLTRAlignCh" val="l"/>
                  <dgm:param type="parTxRTLAlign" val="l"/>
                  <dgm:param type="shpTxRTLAlignCh" val="l"/>
                </dgm:alg>
              </dgm:if>
              <dgm:else name="Name9">
                <dgm:alg type="tx">
                  <dgm:param type="txAnchorVert" val="mid"/>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Lst>
          </dgm:layoutNode>
        </dgm:layoutNode>
        <dgm:forEach name="Name10"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extLst>
    <a:ext uri="{68A01E43-0DF5-4B5B-8FA6-DAF915123BFB}">
      <dgm1612:lstStyle xmlns:dgm1612="http://schemas.microsoft.com/office/drawing/2016/12/diagram" xmlns="">
        <a:lvl1pPr>
          <a:lnSpc>
            <a:spcPct val="100000"/>
          </a:lnSpc>
        </a:lvl1pPr>
      </dgm1612:lstStyle>
    </a:ext>
  </dgm:extLst>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5.xml><?xml version="1.0" encoding="utf-8"?>
<dgm:layoutDef xmlns:dgm="http://schemas.openxmlformats.org/drawingml/2006/diagram" xmlns:a="http://schemas.openxmlformats.org/drawingml/2006/main" uniqueId="urn:microsoft.com/office/officeart/2017/3/layout/HorizontalPathTimeline">
  <dgm:title val="Horizontal Path Timeline"/>
  <dgm:desc val="Use to show a list of events in chronological order. The rectangular shape contains the description while the date is shown near the circular dot along the time line. It's the perfect SmartArt for displaying large amount of text with a short date format."/>
  <dgm:catLst>
    <dgm:cat type="timeline" pri="500"/>
    <dgm:cat type="process" pri="6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
    <dgm:varLst>
      <dgm:chMax/>
      <dgm:chPref/>
      <dgm:animLvl val="lvl"/>
    </dgm:varLst>
    <dgm:alg type="composite"/>
    <dgm:shape xmlns:r="http://schemas.openxmlformats.org/officeDocument/2006/relationships" r:blip="">
      <dgm:adjLst/>
    </dgm:shape>
    <dgm:constrLst>
      <dgm:constr type="w" for="ch" forName="divider" refType="w"/>
      <dgm:constr type="h" for="ch" forName="divider" refType="h" fact="0.04"/>
      <dgm:constr type="ctrY" for="ch" forName="divider" refType="h" fact="0.5"/>
      <dgm:constr type="l" for="ch" forName="divider"/>
      <dgm:constr type="w" for="ch" forName="nodes" refType="w"/>
      <dgm:constr type="h" for="ch" forName="nodes" refType="h"/>
    </dgm:constrLst>
    <dgm:layoutNode name="divider" styleLbl="node1">
      <dgm:alg type="sp"/>
      <dgm:shape xmlns:r="http://schemas.openxmlformats.org/officeDocument/2006/relationships" type="rect" r:blip="" zOrderOff="2">
        <dgm:adjLst/>
      </dgm:shape>
      <dgm:presOf/>
      <dgm:constrLst/>
      <dgm:ruleLst/>
    </dgm:layoutNode>
    <dgm:layoutNode name="nodes">
      <dgm:varLst>
        <dgm:chMax/>
        <dgm:chPref/>
        <dgm:animLvl val="lvl"/>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choose name="constrBasedOnChildrenCount">
        <dgm:if name="constrForTwoChildren" axis="ch" ptType="node" func="cnt" op="lte" val="2">
          <dgm:constrLst>
            <dgm:constr type="primFontSz" for="des" forName="L1TextContainer" val="20"/>
            <dgm:constr type="primFontSz" for="des" forName="L2TextContainer" refType="primFontSz" refFor="des" refForName="L1TextContainer" op="equ" fact="0.75"/>
            <dgm:constr type="w" for="ch" forName="composite" refType="w"/>
            <dgm:constr type="h" for="ch" forName="composite" refType="h"/>
            <dgm:constr type="w" for="ch" forName="spaceBetweenRectangles" refType="w" refFor="ch" refForName="composite" fact="0"/>
            <dgm:constr type="w" for="ch" ptType="sibTrans" op="equ"/>
            <dgm:constr type="primFontSz" for="des" forName="L1TextContainer" op="equ"/>
            <dgm:constr type="primFontSz" for="des" forName="L2TextContainer" op="equ"/>
          </dgm:constrLst>
        </dgm:if>
        <dgm:else name="constrForRest">
          <dgm:constrLst>
            <dgm:constr type="primFontSz" for="des" forName="L1TextContainer" val="20"/>
            <dgm:constr type="primFontSz" for="des" forName="L2TextContainer" refType="primFontSz" refFor="des" refForName="L1TextContainer" op="equ" fact="0.75"/>
            <dgm:constr type="w" for="ch" forName="composite" refType="w"/>
            <dgm:constr type="h" for="ch" forName="composite" refType="h"/>
            <dgm:constr type="w" for="ch" forName="spaceBetweenRectangles" refType="w" refFor="ch" refForName="composite" fact="-0.5"/>
            <dgm:constr type="w" for="ch" ptType="sibTrans" op="equ"/>
            <dgm:constr type="primFontSz" for="des" forName="L1TextContainer" op="equ"/>
            <dgm:constr type="primFontSz" for="des" forName="L2TextContainer" op="equ"/>
          </dgm:constrLst>
        </dgm:else>
      </dgm:choose>
      <dgm:forEach name="nodesForEach" axis="ch" ptType="node">
        <dgm:layoutNode name="composite">
          <dgm:alg type="composite"/>
          <dgm:shape xmlns:r="http://schemas.openxmlformats.org/officeDocument/2006/relationships" r:blip="">
            <dgm:adjLst/>
          </dgm:shape>
          <dgm:choose name="CaseForPlacingNodesAboveAndBelowDivider">
            <dgm:if name="CaseForPlacingNodeAboveDivider" axis="self" ptType="node" func="posOdd" op="equ" val="1">
              <dgm:constrLst>
                <dgm:constr type="w" for="ch" forName="L1TextContainer" refType="w" fact="0.8"/>
                <dgm:constr type="l" for="ch" forName="L1TextContainer" refType="w" fact="0.1"/>
                <dgm:constr type="t" for="ch" forName="L1TextContainer" refType="h" fact="0.537"/>
                <dgm:constr type="h" for="ch" forName="L1TextContainer" refType="h" fact="0.113"/>
                <dgm:constr type="w" for="ch" forName="L2TextContainerWrapper" refType="w" fact="0.88"/>
                <dgm:constr type="h" for="ch" forName="L2TextContainerWrapper" refType="h" fact="0.31"/>
                <dgm:constr type="b" for="ch" forName="L2TextContainerWrapper" refType="h" fact="0.31"/>
                <dgm:constr type="l" for="ch" forName="L2TextContainerWrapper" refType="w" fact="0.06"/>
                <dgm:constr type="w" for="ch" forName="ConnectLine"/>
                <dgm:constr type="l" for="ch" forName="ConnectLine" refType="w" fact="0.5"/>
                <dgm:constr type="h" for="ch" forName="ConnectLine" refType="h" fact="0.17"/>
                <dgm:constr type="t" for="ch" forName="ConnectLine" refType="h" fact="0.31"/>
                <dgm:constr type="w" for="ch" forName="ConnectorPoint" refType="h" fact="0.025"/>
                <dgm:constr type="h" for="ch" forName="ConnectorPoint" refType="h" fact="0.025"/>
                <dgm:constr type="ctrX" for="ch" forName="ConnectorPoint" refType="w" fact="0.5"/>
                <dgm:constr type="ctrY" for="ch" forName="ConnectorPoint" refType="h" fact="0.5"/>
                <dgm:constr type="w" for="ch" forName="EmptyPlaceHolder" refType="w"/>
                <dgm:constr type="t" for="ch" forName="EmptyPlaceHolder" refType="h" fact="0.65"/>
                <dgm:constr type="h" for="ch" forName="EmptyPlaceHolder" refType="h" fact="0.35"/>
              </dgm:constrLst>
            </dgm:if>
            <dgm:else name="CaseForPlacingNodeBelowDivider">
              <dgm:constrLst>
                <dgm:constr type="w" for="ch" forName="L1TextContainer" refType="w" fact="0.8"/>
                <dgm:constr type="l" for="ch" forName="L1TextContainer" refType="w" fact="0.1"/>
                <dgm:constr type="t" for="ch" forName="L1TextContainer" refType="h" fact="0.35"/>
                <dgm:constr type="h" for="ch" forName="L1TextContainer" refType="h" fact="0.113"/>
                <dgm:constr type="w" for="ch" forName="L2TextContainerWrapper" refType="w" fact="0.88"/>
                <dgm:constr type="h" for="ch" forName="L2TextContainerWrapper" refType="h" fact="0.31"/>
                <dgm:constr type="t" for="ch" forName="L2TextContainerWrapper" refType="h" fact="0.69"/>
                <dgm:constr type="l" for="ch" forName="L2TextContainerWrapper" refType="w" fact="0.06"/>
                <dgm:constr type="w" for="ch" forName="ConnectLine"/>
                <dgm:constr type="l" for="ch" forName="ConnectLine" refType="w" fact="0.5"/>
                <dgm:constr type="h" for="ch" forName="ConnectLine" refType="h" fact="0.17"/>
                <dgm:constr type="t" for="ch" forName="ConnectLine" refType="h" fact="0.52"/>
                <dgm:constr type="w" for="ch" forName="ConnectorPoint" refType="h" fact="0.025"/>
                <dgm:constr type="h" for="ch" forName="ConnectorPoint" refType="h" fact="0.025"/>
                <dgm:constr type="ctrX" for="ch" forName="ConnectorPoint" refType="w" fact="0.5"/>
                <dgm:constr type="ctrY" for="ch" forName="ConnectorPoint" refType="h" fact="0.5"/>
                <dgm:constr type="w" for="ch" forName="EmptyPlaceHolder" refType="w"/>
                <dgm:constr type="h" for="ch" forName="EmptyPlaceHolder" refType="h" fact="0.35"/>
                <dgm:constr type="t" for="ch" forName="EmptyPlaceHolder" refType="h" fact="0"/>
              </dgm:constrLst>
            </dgm:else>
          </dgm:choose>
          <dgm:layoutNode name="L1TextContainer" styleLbl="revTx">
            <dgm:varLst>
              <dgm:chMax val="1"/>
              <dgm:chPref val="1"/>
              <dgm:bulletEnabled val="1"/>
            </dgm:varLst>
            <dgm:choose name="casesForTxtDirLogic">
              <dgm:if name="Name78" axis="self" ptType="node" func="posOdd" op="equ" val="1">
                <dgm:alg type="tx">
                  <dgm:param type="txAnchorHorz" val="ctr"/>
                  <dgm:param type="txAnchorVert" val="t"/>
                  <dgm:param type="parTxLTRAlign" val="ctr"/>
                  <dgm:param type="parTxRTLAlign" val="ctr"/>
                </dgm:alg>
              </dgm:if>
              <dgm:else name="Name89">
                <dgm:alg type="tx">
                  <dgm:param type="txAnchorHorz" val="ctr"/>
                  <dgm:param type="txAnchorVert" val="b"/>
                  <dgm:param type="parTxLTRAlign" val="ctr"/>
                  <dgm:param type="parTxRTLAlign" val="ctr"/>
                </dgm:alg>
              </dgm:else>
            </dgm:choose>
            <dgm:shape xmlns:r="http://schemas.openxmlformats.org/officeDocument/2006/relationships" type="rect" r:blip="">
              <dgm:adjLst/>
            </dgm:shape>
            <dgm:presOf axis="self"/>
            <dgm:constrLst>
              <dgm:constr type="lMarg"/>
              <dgm:constr type="rMarg"/>
              <dgm:constr type="tMarg"/>
              <dgm:constr type="bMarg"/>
            </dgm:constrLst>
            <dgm:ruleLst>
              <dgm:rule type="primFontSz" val="14" fact="NaN" max="NaN"/>
            </dgm:ruleLst>
          </dgm:layoutNode>
          <dgm:layoutNode name="L2TextContainerWrapper" styleLbl="bgAccFollowNode1">
            <dgm:varLst>
              <dgm:chMax val="0"/>
              <dgm:chPref val="0"/>
              <dgm:bulletEnabled val="1"/>
            </dgm:varLst>
            <dgm:alg type="composite"/>
            <dgm:choose name="L2TextContainerConstr">
              <dgm:if name="CaseForPlacingL2TextContaineAboveDivider" axis="self" ptType="node" func="posOdd" op="equ" val="1">
                <dgm:constrLst>
                  <dgm:constr type="h" for="ch" forName="L2TextContainer" refType="h" fact="0.45"/>
                  <dgm:constr type="b" for="ch" forName="L2TextContainer" refType="h"/>
                  <dgm:constr type="h" for="ch" forName="FlexibleEmptyPlaceHolder" refType="h" fact="0.55"/>
                </dgm:constrLst>
              </dgm:if>
              <dgm:else name="CaseForPlacingL2TextContaineBelowDivider">
                <dgm:constrLst>
                  <dgm:constr type="h" for="ch" forName="L2TextContainer" refType="h" fact="0.45"/>
                  <dgm:constr type="h" for="ch" forName="FlexibleEmptyPlaceHolder" refType="h" fact="0.55"/>
                  <dgm:constr type="b" for="ch" forName="FlexibleEmptyPlaceHolder" refType="h"/>
                </dgm:constrLst>
              </dgm:else>
            </dgm:choose>
            <dgm:layoutNode name="L2TextContainer" styleLbl="bgAccFollowNode1">
              <dgm:choose name="L2TextContainerAlgo">
                <dgm:if name="L2TextContainerAlgoLTR" func="var" arg="dir" op="equ" val="norm">
                  <dgm:alg type="tx">
                    <dgm:param type="txAnchorVert" val="mid"/>
                    <dgm:param type="parTxRTLAlign" val="l"/>
                    <dgm:param type="parTxLTRAlign" val="l"/>
                    <dgm:param type="txAnchorVertCh" val="mid"/>
                    <dgm:param type="shpTxRTLAlignCh" val="l"/>
                    <dgm:param type="shpTxLTRAlignCh" val="l"/>
                  </dgm:alg>
                </dgm:if>
                <dgm:else name="L2TextContainerAlgoRTL">
                  <dgm:alg type="tx">
                    <dgm:param type="txAnchorVert" val="mid"/>
                    <dgm:param type="parTxRTLAlign" val="r"/>
                    <dgm:param type="parTxLTRAlign" val="r"/>
                    <dgm:param type="txAnchorVertCh" val="mid"/>
                    <dgm:param type="shpTxRTLAlignCh" val="r"/>
                    <dgm:param type="shpTxLTRAlignCh" val="r"/>
                  </dgm:alg>
                </dgm:else>
              </dgm:choose>
              <dgm:shape xmlns:r="http://schemas.openxmlformats.org/officeDocument/2006/relationships" type="rect" r:blip="">
                <dgm:adjLst/>
              </dgm:shape>
              <dgm:presOf axis="des" ptType="node"/>
              <dgm:constrLst>
                <dgm:constr type="lMarg" refType="primFontSz" fact="0.75"/>
                <dgm:constr type="rMarg" refType="primFontSz" fact="0.75"/>
                <dgm:constr type="tMarg" refType="primFontSz" fact="0.75"/>
                <dgm:constr type="bMarg" refType="primFontSz" fact="0.75"/>
              </dgm:constrLst>
              <dgm:ruleLst>
                <dgm:rule type="h" val="INF" fact="NaN" max="NaN"/>
                <dgm:rule type="primFontSz" val="11" fact="NaN" max="NaN"/>
                <dgm:rule type="secFontSz" val="9" fact="NaN" max="NaN"/>
              </dgm:ruleLst>
            </dgm:layoutNode>
            <dgm:layoutNode name="FlexibleEmptyPlaceHolder">
              <dgm:alg type="sp"/>
              <dgm:shape xmlns:r="http://schemas.openxmlformats.org/officeDocument/2006/relationships" r:blip="">
                <dgm:adjLst/>
              </dgm:shape>
              <dgm:presOf/>
              <dgm:constrLst/>
            </dgm:layoutNode>
          </dgm:layoutNode>
          <dgm:layoutNode name="ConnectLine" styleLbl="alignNode1" moveWith="L2TextContainer">
            <dgm:alg type="sp"/>
            <dgm:shape xmlns:r="http://schemas.openxmlformats.org/officeDocument/2006/relationships" type="line" r:blip="" zOrderOff="-1">
              <dgm:adjLst/>
              <dgm:extLst>
                <a:ext uri="{B698B0E9-8C71-41B9-8309-B3DCBF30829C}">
                  <dgm1612:spPr xmlns:dgm1612="http://schemas.microsoft.com/office/drawing/2016/12/diagram" xmlns="">
                    <a:ln w="6350">
                      <a:prstDash val="dash"/>
                    </a:ln>
                  </dgm1612:spPr>
                </a:ext>
              </dgm:extLst>
            </dgm:shape>
            <dgm:presOf/>
            <dgm:constrLst/>
          </dgm:layoutNode>
          <dgm:layoutNode name="ConnectorPoint" styleLbl="fgAcc1" moveWith="L2TextContainer">
            <dgm:alg type="sp"/>
            <dgm:shape xmlns:r="http://schemas.openxmlformats.org/officeDocument/2006/relationships" type="ellipse" r:blip="" zOrderOff="10">
              <dgm:adjLst/>
              <dgm:extLst>
                <a:ext uri="{B698B0E9-8C71-41B9-8309-B3DCBF30829C}">
                  <dgm1612:spPr xmlns:dgm1612="http://schemas.microsoft.com/office/drawing/2016/12/diagram" xmlns="">
                    <a:ln>
                      <a:noFill/>
                    </a:ln>
                  </dgm1612:spPr>
                </a:ext>
              </dgm:extLst>
            </dgm:shape>
            <dgm:presOf/>
            <dgm:constrLst/>
          </dgm:layoutNode>
          <dgm:layoutNode name="EmptyPlaceHolder">
            <dgm:alg type="sp"/>
            <dgm:shape xmlns:r="http://schemas.openxmlformats.org/officeDocument/2006/relationships" r:blip="">
              <dgm:adjLst/>
            </dgm:shape>
            <dgm:presOf/>
            <dgm:constrLst/>
          </dgm:layoutNode>
        </dgm:layoutNode>
        <dgm:forEach name="Name28"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Node>
  <dgm:extLst>
    <a:ext uri="{68A01E43-0DF5-4B5B-8FA6-DAF915123BFB}">
      <dgm1612:lstStyle xmlns:dgm1612="http://schemas.microsoft.com/office/drawing/2016/12/diagram" xmlns="">
        <a:lvl1pPr>
          <a:defRPr b="1"/>
        </a:lvl1pPr>
      </dgm1612:lstStyle>
    </a:ext>
  </dgm:extLst>
</dgm:layoutDef>
</file>

<file path=ppt/diagrams/layout6.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1524000" y="1122363"/>
            <a:ext cx="9144000" cy="2387600"/>
          </a:xfrm>
        </p:spPr>
        <p:txBody>
          <a:bodyPr anchor="b"/>
          <a:lstStyle>
            <a:lvl1pPr algn="ctr">
              <a:defRPr sz="6000"/>
            </a:lvl1pPr>
          </a:lstStyle>
          <a:p>
            <a:r>
              <a:rPr lang="pt-BR"/>
              <a:t>Clique para editar o título mestre</a:t>
            </a:r>
            <a:endParaRPr lang="de-DE"/>
          </a:p>
        </p:txBody>
      </p:sp>
      <p:sp>
        <p:nvSpPr>
          <p:cNvPr id="3" name="Subtítulo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pt-BR"/>
              <a:t>Clique para editar o estilo do subtítulo mestre</a:t>
            </a:r>
            <a:endParaRPr lang="de-DE"/>
          </a:p>
        </p:txBody>
      </p:sp>
      <p:sp>
        <p:nvSpPr>
          <p:cNvPr id="4" name="Espaço Reservado para Data 3"/>
          <p:cNvSpPr>
            <a:spLocks noGrp="1"/>
          </p:cNvSpPr>
          <p:nvPr>
            <p:ph type="dt" sz="half" idx="10"/>
          </p:nvPr>
        </p:nvSpPr>
        <p:spPr/>
        <p:txBody>
          <a:bodyPr/>
          <a:lstStyle/>
          <a:p>
            <a:fld id="{F0E51C7C-CEA3-4CAA-BE4B-344879E7C377}" type="datetimeFigureOut">
              <a:rPr lang="de-DE" smtClean="0"/>
              <a:t>03.12.2018</a:t>
            </a:fld>
            <a:endParaRPr lang="de-DE"/>
          </a:p>
        </p:txBody>
      </p:sp>
      <p:sp>
        <p:nvSpPr>
          <p:cNvPr id="5" name="Espaço Reservado para Rodapé 4"/>
          <p:cNvSpPr>
            <a:spLocks noGrp="1"/>
          </p:cNvSpPr>
          <p:nvPr>
            <p:ph type="ftr" sz="quarter" idx="11"/>
          </p:nvPr>
        </p:nvSpPr>
        <p:spPr/>
        <p:txBody>
          <a:bodyPr/>
          <a:lstStyle/>
          <a:p>
            <a:endParaRPr lang="de-DE"/>
          </a:p>
        </p:txBody>
      </p:sp>
      <p:sp>
        <p:nvSpPr>
          <p:cNvPr id="6" name="Espaço Reservado para Número de Slide 5"/>
          <p:cNvSpPr>
            <a:spLocks noGrp="1"/>
          </p:cNvSpPr>
          <p:nvPr>
            <p:ph type="sldNum" sz="quarter" idx="12"/>
          </p:nvPr>
        </p:nvSpPr>
        <p:spPr/>
        <p:txBody>
          <a:bodyPr/>
          <a:lstStyle/>
          <a:p>
            <a:fld id="{754FE2FE-B55E-4328-8F5C-2CEB8781A47B}" type="slidenum">
              <a:rPr lang="de-DE" smtClean="0"/>
              <a:t>‹nº›</a:t>
            </a:fld>
            <a:endParaRPr lang="de-DE"/>
          </a:p>
        </p:txBody>
      </p:sp>
    </p:spTree>
    <p:extLst>
      <p:ext uri="{BB962C8B-B14F-4D97-AF65-F5344CB8AC3E}">
        <p14:creationId xmlns:p14="http://schemas.microsoft.com/office/powerpoint/2010/main" val="8776838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a:t>Clique para editar o título mestre</a:t>
            </a:r>
            <a:endParaRPr lang="de-DE"/>
          </a:p>
        </p:txBody>
      </p:sp>
      <p:sp>
        <p:nvSpPr>
          <p:cNvPr id="3" name="Espaço Reservado para Conteúdo 2"/>
          <p:cNvSpPr>
            <a:spLocks noGrp="1"/>
          </p:cNvSpPr>
          <p:nvPr>
            <p:ph idx="1"/>
          </p:nvPr>
        </p:nvSpPr>
        <p:spPr/>
        <p:txBody>
          <a:bodyPr/>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endParaRPr lang="de-DE"/>
          </a:p>
        </p:txBody>
      </p:sp>
      <p:sp>
        <p:nvSpPr>
          <p:cNvPr id="4" name="Espaço Reservado para Data 3"/>
          <p:cNvSpPr>
            <a:spLocks noGrp="1"/>
          </p:cNvSpPr>
          <p:nvPr>
            <p:ph type="dt" sz="half" idx="10"/>
          </p:nvPr>
        </p:nvSpPr>
        <p:spPr/>
        <p:txBody>
          <a:bodyPr/>
          <a:lstStyle/>
          <a:p>
            <a:fld id="{F0E51C7C-CEA3-4CAA-BE4B-344879E7C377}" type="datetimeFigureOut">
              <a:rPr lang="de-DE" smtClean="0"/>
              <a:t>03.12.2018</a:t>
            </a:fld>
            <a:endParaRPr lang="de-DE"/>
          </a:p>
        </p:txBody>
      </p:sp>
      <p:sp>
        <p:nvSpPr>
          <p:cNvPr id="5" name="Espaço Reservado para Rodapé 4"/>
          <p:cNvSpPr>
            <a:spLocks noGrp="1"/>
          </p:cNvSpPr>
          <p:nvPr>
            <p:ph type="ftr" sz="quarter" idx="11"/>
          </p:nvPr>
        </p:nvSpPr>
        <p:spPr/>
        <p:txBody>
          <a:bodyPr/>
          <a:lstStyle/>
          <a:p>
            <a:endParaRPr lang="de-DE"/>
          </a:p>
        </p:txBody>
      </p:sp>
      <p:sp>
        <p:nvSpPr>
          <p:cNvPr id="6" name="Espaço Reservado para Número de Slide 5"/>
          <p:cNvSpPr>
            <a:spLocks noGrp="1"/>
          </p:cNvSpPr>
          <p:nvPr>
            <p:ph type="sldNum" sz="quarter" idx="12"/>
          </p:nvPr>
        </p:nvSpPr>
        <p:spPr/>
        <p:txBody>
          <a:bodyPr/>
          <a:lstStyle/>
          <a:p>
            <a:fld id="{754FE2FE-B55E-4328-8F5C-2CEB8781A47B}" type="slidenum">
              <a:rPr lang="de-DE" smtClean="0"/>
              <a:t>‹nº›</a:t>
            </a:fld>
            <a:endParaRPr lang="de-DE"/>
          </a:p>
        </p:txBody>
      </p:sp>
    </p:spTree>
    <p:extLst>
      <p:ext uri="{BB962C8B-B14F-4D97-AF65-F5344CB8AC3E}">
        <p14:creationId xmlns:p14="http://schemas.microsoft.com/office/powerpoint/2010/main" val="3140052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p:cNvSpPr>
            <a:spLocks noGrp="1"/>
          </p:cNvSpPr>
          <p:nvPr>
            <p:ph type="title"/>
          </p:nvPr>
        </p:nvSpPr>
        <p:spPr>
          <a:xfrm>
            <a:off x="831850" y="1709738"/>
            <a:ext cx="10515600" cy="2852737"/>
          </a:xfrm>
        </p:spPr>
        <p:txBody>
          <a:bodyPr anchor="b"/>
          <a:lstStyle>
            <a:lvl1pPr>
              <a:defRPr sz="6000"/>
            </a:lvl1pPr>
          </a:lstStyle>
          <a:p>
            <a:r>
              <a:rPr lang="pt-BR"/>
              <a:t>Clique para editar o título mestre</a:t>
            </a:r>
            <a:endParaRPr lang="de-DE"/>
          </a:p>
        </p:txBody>
      </p:sp>
      <p:sp>
        <p:nvSpPr>
          <p:cNvPr id="3" name="Espaço Reservado para Texto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pt-BR"/>
              <a:t>Clique para editar o texto mestre</a:t>
            </a:r>
          </a:p>
        </p:txBody>
      </p:sp>
      <p:sp>
        <p:nvSpPr>
          <p:cNvPr id="4" name="Espaço Reservado para Data 3"/>
          <p:cNvSpPr>
            <a:spLocks noGrp="1"/>
          </p:cNvSpPr>
          <p:nvPr>
            <p:ph type="dt" sz="half" idx="10"/>
          </p:nvPr>
        </p:nvSpPr>
        <p:spPr/>
        <p:txBody>
          <a:bodyPr/>
          <a:lstStyle/>
          <a:p>
            <a:fld id="{F0E51C7C-CEA3-4CAA-BE4B-344879E7C377}" type="datetimeFigureOut">
              <a:rPr lang="de-DE" smtClean="0"/>
              <a:t>03.12.2018</a:t>
            </a:fld>
            <a:endParaRPr lang="de-DE"/>
          </a:p>
        </p:txBody>
      </p:sp>
      <p:sp>
        <p:nvSpPr>
          <p:cNvPr id="5" name="Espaço Reservado para Rodapé 4"/>
          <p:cNvSpPr>
            <a:spLocks noGrp="1"/>
          </p:cNvSpPr>
          <p:nvPr>
            <p:ph type="ftr" sz="quarter" idx="11"/>
          </p:nvPr>
        </p:nvSpPr>
        <p:spPr/>
        <p:txBody>
          <a:bodyPr/>
          <a:lstStyle/>
          <a:p>
            <a:endParaRPr lang="de-DE"/>
          </a:p>
        </p:txBody>
      </p:sp>
      <p:sp>
        <p:nvSpPr>
          <p:cNvPr id="6" name="Espaço Reservado para Número de Slide 5"/>
          <p:cNvSpPr>
            <a:spLocks noGrp="1"/>
          </p:cNvSpPr>
          <p:nvPr>
            <p:ph type="sldNum" sz="quarter" idx="12"/>
          </p:nvPr>
        </p:nvSpPr>
        <p:spPr/>
        <p:txBody>
          <a:bodyPr/>
          <a:lstStyle/>
          <a:p>
            <a:fld id="{754FE2FE-B55E-4328-8F5C-2CEB8781A47B}" type="slidenum">
              <a:rPr lang="de-DE" smtClean="0"/>
              <a:t>‹nº›</a:t>
            </a:fld>
            <a:endParaRPr lang="de-DE"/>
          </a:p>
        </p:txBody>
      </p:sp>
    </p:spTree>
    <p:extLst>
      <p:ext uri="{BB962C8B-B14F-4D97-AF65-F5344CB8AC3E}">
        <p14:creationId xmlns:p14="http://schemas.microsoft.com/office/powerpoint/2010/main" val="37813757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a:t>Clique para editar o título mestre</a:t>
            </a:r>
            <a:endParaRPr lang="de-DE"/>
          </a:p>
        </p:txBody>
      </p:sp>
      <p:sp>
        <p:nvSpPr>
          <p:cNvPr id="3" name="Espaço Reservado para Conteúdo 2"/>
          <p:cNvSpPr>
            <a:spLocks noGrp="1"/>
          </p:cNvSpPr>
          <p:nvPr>
            <p:ph sz="half" idx="1"/>
          </p:nvPr>
        </p:nvSpPr>
        <p:spPr>
          <a:xfrm>
            <a:off x="838200" y="1825625"/>
            <a:ext cx="5181600" cy="4351338"/>
          </a:xfrm>
        </p:spPr>
        <p:txBody>
          <a:bodyPr/>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endParaRPr lang="de-DE"/>
          </a:p>
        </p:txBody>
      </p:sp>
      <p:sp>
        <p:nvSpPr>
          <p:cNvPr id="4" name="Espaço Reservado para Conteúdo 3"/>
          <p:cNvSpPr>
            <a:spLocks noGrp="1"/>
          </p:cNvSpPr>
          <p:nvPr>
            <p:ph sz="half" idx="2"/>
          </p:nvPr>
        </p:nvSpPr>
        <p:spPr>
          <a:xfrm>
            <a:off x="6172200" y="1825625"/>
            <a:ext cx="5181600" cy="4351338"/>
          </a:xfrm>
        </p:spPr>
        <p:txBody>
          <a:bodyPr/>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endParaRPr lang="de-DE"/>
          </a:p>
        </p:txBody>
      </p:sp>
      <p:sp>
        <p:nvSpPr>
          <p:cNvPr id="5" name="Espaço Reservado para Data 4"/>
          <p:cNvSpPr>
            <a:spLocks noGrp="1"/>
          </p:cNvSpPr>
          <p:nvPr>
            <p:ph type="dt" sz="half" idx="10"/>
          </p:nvPr>
        </p:nvSpPr>
        <p:spPr/>
        <p:txBody>
          <a:bodyPr/>
          <a:lstStyle/>
          <a:p>
            <a:fld id="{F0E51C7C-CEA3-4CAA-BE4B-344879E7C377}" type="datetimeFigureOut">
              <a:rPr lang="de-DE" smtClean="0"/>
              <a:t>03.12.2018</a:t>
            </a:fld>
            <a:endParaRPr lang="de-DE"/>
          </a:p>
        </p:txBody>
      </p:sp>
      <p:sp>
        <p:nvSpPr>
          <p:cNvPr id="6" name="Espaço Reservado para Rodapé 5"/>
          <p:cNvSpPr>
            <a:spLocks noGrp="1"/>
          </p:cNvSpPr>
          <p:nvPr>
            <p:ph type="ftr" sz="quarter" idx="11"/>
          </p:nvPr>
        </p:nvSpPr>
        <p:spPr/>
        <p:txBody>
          <a:bodyPr/>
          <a:lstStyle/>
          <a:p>
            <a:endParaRPr lang="de-DE"/>
          </a:p>
        </p:txBody>
      </p:sp>
      <p:sp>
        <p:nvSpPr>
          <p:cNvPr id="7" name="Espaço Reservado para Número de Slide 6"/>
          <p:cNvSpPr>
            <a:spLocks noGrp="1"/>
          </p:cNvSpPr>
          <p:nvPr>
            <p:ph type="sldNum" sz="quarter" idx="12"/>
          </p:nvPr>
        </p:nvSpPr>
        <p:spPr/>
        <p:txBody>
          <a:bodyPr/>
          <a:lstStyle/>
          <a:p>
            <a:fld id="{754FE2FE-B55E-4328-8F5C-2CEB8781A47B}" type="slidenum">
              <a:rPr lang="de-DE" smtClean="0"/>
              <a:t>‹nº›</a:t>
            </a:fld>
            <a:endParaRPr lang="de-DE"/>
          </a:p>
        </p:txBody>
      </p:sp>
    </p:spTree>
    <p:extLst>
      <p:ext uri="{BB962C8B-B14F-4D97-AF65-F5344CB8AC3E}">
        <p14:creationId xmlns:p14="http://schemas.microsoft.com/office/powerpoint/2010/main" val="212461382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p:cNvSpPr>
            <a:spLocks noGrp="1"/>
          </p:cNvSpPr>
          <p:nvPr>
            <p:ph type="title"/>
          </p:nvPr>
        </p:nvSpPr>
        <p:spPr>
          <a:xfrm>
            <a:off x="839788" y="365125"/>
            <a:ext cx="10515600" cy="1325563"/>
          </a:xfrm>
        </p:spPr>
        <p:txBody>
          <a:bodyPr/>
          <a:lstStyle/>
          <a:p>
            <a:r>
              <a:rPr lang="pt-BR"/>
              <a:t>Clique para editar o título mestre</a:t>
            </a:r>
            <a:endParaRPr lang="de-DE"/>
          </a:p>
        </p:txBody>
      </p:sp>
      <p:sp>
        <p:nvSpPr>
          <p:cNvPr id="3" name="Espaço Reservado para Texto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 texto mestre</a:t>
            </a:r>
          </a:p>
        </p:txBody>
      </p:sp>
      <p:sp>
        <p:nvSpPr>
          <p:cNvPr id="4" name="Espaço Reservado para Conteúdo 3"/>
          <p:cNvSpPr>
            <a:spLocks noGrp="1"/>
          </p:cNvSpPr>
          <p:nvPr>
            <p:ph sz="half" idx="2"/>
          </p:nvPr>
        </p:nvSpPr>
        <p:spPr>
          <a:xfrm>
            <a:off x="839788" y="2505075"/>
            <a:ext cx="5157787" cy="3684588"/>
          </a:xfrm>
        </p:spPr>
        <p:txBody>
          <a:bodyPr/>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endParaRPr lang="de-DE"/>
          </a:p>
        </p:txBody>
      </p:sp>
      <p:sp>
        <p:nvSpPr>
          <p:cNvPr id="5" name="Espaço Reservado para Texto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 texto mestre</a:t>
            </a:r>
          </a:p>
        </p:txBody>
      </p:sp>
      <p:sp>
        <p:nvSpPr>
          <p:cNvPr id="6" name="Espaço Reservado para Conteúdo 5"/>
          <p:cNvSpPr>
            <a:spLocks noGrp="1"/>
          </p:cNvSpPr>
          <p:nvPr>
            <p:ph sz="quarter" idx="4"/>
          </p:nvPr>
        </p:nvSpPr>
        <p:spPr>
          <a:xfrm>
            <a:off x="6172200" y="2505075"/>
            <a:ext cx="5183188" cy="3684588"/>
          </a:xfrm>
        </p:spPr>
        <p:txBody>
          <a:bodyPr/>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endParaRPr lang="de-DE"/>
          </a:p>
        </p:txBody>
      </p:sp>
      <p:sp>
        <p:nvSpPr>
          <p:cNvPr id="7" name="Espaço Reservado para Data 6"/>
          <p:cNvSpPr>
            <a:spLocks noGrp="1"/>
          </p:cNvSpPr>
          <p:nvPr>
            <p:ph type="dt" sz="half" idx="10"/>
          </p:nvPr>
        </p:nvSpPr>
        <p:spPr/>
        <p:txBody>
          <a:bodyPr/>
          <a:lstStyle/>
          <a:p>
            <a:fld id="{F0E51C7C-CEA3-4CAA-BE4B-344879E7C377}" type="datetimeFigureOut">
              <a:rPr lang="de-DE" smtClean="0"/>
              <a:t>03.12.2018</a:t>
            </a:fld>
            <a:endParaRPr lang="de-DE"/>
          </a:p>
        </p:txBody>
      </p:sp>
      <p:sp>
        <p:nvSpPr>
          <p:cNvPr id="8" name="Espaço Reservado para Rodapé 7"/>
          <p:cNvSpPr>
            <a:spLocks noGrp="1"/>
          </p:cNvSpPr>
          <p:nvPr>
            <p:ph type="ftr" sz="quarter" idx="11"/>
          </p:nvPr>
        </p:nvSpPr>
        <p:spPr/>
        <p:txBody>
          <a:bodyPr/>
          <a:lstStyle/>
          <a:p>
            <a:endParaRPr lang="de-DE"/>
          </a:p>
        </p:txBody>
      </p:sp>
      <p:sp>
        <p:nvSpPr>
          <p:cNvPr id="9" name="Espaço Reservado para Número de Slide 8"/>
          <p:cNvSpPr>
            <a:spLocks noGrp="1"/>
          </p:cNvSpPr>
          <p:nvPr>
            <p:ph type="sldNum" sz="quarter" idx="12"/>
          </p:nvPr>
        </p:nvSpPr>
        <p:spPr/>
        <p:txBody>
          <a:bodyPr/>
          <a:lstStyle/>
          <a:p>
            <a:fld id="{754FE2FE-B55E-4328-8F5C-2CEB8781A47B}" type="slidenum">
              <a:rPr lang="de-DE" smtClean="0"/>
              <a:t>‹nº›</a:t>
            </a:fld>
            <a:endParaRPr lang="de-DE"/>
          </a:p>
        </p:txBody>
      </p:sp>
    </p:spTree>
    <p:extLst>
      <p:ext uri="{BB962C8B-B14F-4D97-AF65-F5344CB8AC3E}">
        <p14:creationId xmlns:p14="http://schemas.microsoft.com/office/powerpoint/2010/main" val="369442105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a:t>Clique para editar o título mestre</a:t>
            </a:r>
            <a:endParaRPr lang="de-DE"/>
          </a:p>
        </p:txBody>
      </p:sp>
      <p:sp>
        <p:nvSpPr>
          <p:cNvPr id="3" name="Espaço Reservado para Data 2"/>
          <p:cNvSpPr>
            <a:spLocks noGrp="1"/>
          </p:cNvSpPr>
          <p:nvPr>
            <p:ph type="dt" sz="half" idx="10"/>
          </p:nvPr>
        </p:nvSpPr>
        <p:spPr/>
        <p:txBody>
          <a:bodyPr/>
          <a:lstStyle/>
          <a:p>
            <a:fld id="{F0E51C7C-CEA3-4CAA-BE4B-344879E7C377}" type="datetimeFigureOut">
              <a:rPr lang="de-DE" smtClean="0"/>
              <a:t>03.12.2018</a:t>
            </a:fld>
            <a:endParaRPr lang="de-DE"/>
          </a:p>
        </p:txBody>
      </p:sp>
      <p:sp>
        <p:nvSpPr>
          <p:cNvPr id="4" name="Espaço Reservado para Rodapé 3"/>
          <p:cNvSpPr>
            <a:spLocks noGrp="1"/>
          </p:cNvSpPr>
          <p:nvPr>
            <p:ph type="ftr" sz="quarter" idx="11"/>
          </p:nvPr>
        </p:nvSpPr>
        <p:spPr/>
        <p:txBody>
          <a:bodyPr/>
          <a:lstStyle/>
          <a:p>
            <a:endParaRPr lang="de-DE"/>
          </a:p>
        </p:txBody>
      </p:sp>
      <p:sp>
        <p:nvSpPr>
          <p:cNvPr id="5" name="Espaço Reservado para Número de Slide 4"/>
          <p:cNvSpPr>
            <a:spLocks noGrp="1"/>
          </p:cNvSpPr>
          <p:nvPr>
            <p:ph type="sldNum" sz="quarter" idx="12"/>
          </p:nvPr>
        </p:nvSpPr>
        <p:spPr/>
        <p:txBody>
          <a:bodyPr/>
          <a:lstStyle/>
          <a:p>
            <a:fld id="{754FE2FE-B55E-4328-8F5C-2CEB8781A47B}" type="slidenum">
              <a:rPr lang="de-DE" smtClean="0"/>
              <a:t>‹nº›</a:t>
            </a:fld>
            <a:endParaRPr lang="de-DE"/>
          </a:p>
        </p:txBody>
      </p:sp>
    </p:spTree>
    <p:extLst>
      <p:ext uri="{BB962C8B-B14F-4D97-AF65-F5344CB8AC3E}">
        <p14:creationId xmlns:p14="http://schemas.microsoft.com/office/powerpoint/2010/main" val="31085334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Espaço Reservado para Data 1"/>
          <p:cNvSpPr>
            <a:spLocks noGrp="1"/>
          </p:cNvSpPr>
          <p:nvPr>
            <p:ph type="dt" sz="half" idx="10"/>
          </p:nvPr>
        </p:nvSpPr>
        <p:spPr/>
        <p:txBody>
          <a:bodyPr/>
          <a:lstStyle/>
          <a:p>
            <a:fld id="{F0E51C7C-CEA3-4CAA-BE4B-344879E7C377}" type="datetimeFigureOut">
              <a:rPr lang="de-DE" smtClean="0"/>
              <a:t>03.12.2018</a:t>
            </a:fld>
            <a:endParaRPr lang="de-DE"/>
          </a:p>
        </p:txBody>
      </p:sp>
      <p:sp>
        <p:nvSpPr>
          <p:cNvPr id="3" name="Espaço Reservado para Rodapé 2"/>
          <p:cNvSpPr>
            <a:spLocks noGrp="1"/>
          </p:cNvSpPr>
          <p:nvPr>
            <p:ph type="ftr" sz="quarter" idx="11"/>
          </p:nvPr>
        </p:nvSpPr>
        <p:spPr/>
        <p:txBody>
          <a:bodyPr/>
          <a:lstStyle/>
          <a:p>
            <a:endParaRPr lang="de-DE"/>
          </a:p>
        </p:txBody>
      </p:sp>
      <p:sp>
        <p:nvSpPr>
          <p:cNvPr id="4" name="Espaço Reservado para Número de Slide 3"/>
          <p:cNvSpPr>
            <a:spLocks noGrp="1"/>
          </p:cNvSpPr>
          <p:nvPr>
            <p:ph type="sldNum" sz="quarter" idx="12"/>
          </p:nvPr>
        </p:nvSpPr>
        <p:spPr/>
        <p:txBody>
          <a:bodyPr/>
          <a:lstStyle/>
          <a:p>
            <a:fld id="{754FE2FE-B55E-4328-8F5C-2CEB8781A47B}" type="slidenum">
              <a:rPr lang="de-DE" smtClean="0"/>
              <a:t>‹nº›</a:t>
            </a:fld>
            <a:endParaRPr lang="de-DE"/>
          </a:p>
        </p:txBody>
      </p:sp>
    </p:spTree>
    <p:extLst>
      <p:ext uri="{BB962C8B-B14F-4D97-AF65-F5344CB8AC3E}">
        <p14:creationId xmlns:p14="http://schemas.microsoft.com/office/powerpoint/2010/main" val="57828157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pt-BR"/>
              <a:t>Clique para editar o título mestre</a:t>
            </a:r>
            <a:endParaRPr lang="de-DE"/>
          </a:p>
        </p:txBody>
      </p:sp>
      <p:sp>
        <p:nvSpPr>
          <p:cNvPr id="3" name="Espaço Reservado para Conteúdo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endParaRPr lang="de-DE"/>
          </a:p>
        </p:txBody>
      </p:sp>
      <p:sp>
        <p:nvSpPr>
          <p:cNvPr id="4" name="Espaço Reservado para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Clique para editar o texto mestre</a:t>
            </a:r>
          </a:p>
        </p:txBody>
      </p:sp>
      <p:sp>
        <p:nvSpPr>
          <p:cNvPr id="5" name="Espaço Reservado para Data 4"/>
          <p:cNvSpPr>
            <a:spLocks noGrp="1"/>
          </p:cNvSpPr>
          <p:nvPr>
            <p:ph type="dt" sz="half" idx="10"/>
          </p:nvPr>
        </p:nvSpPr>
        <p:spPr/>
        <p:txBody>
          <a:bodyPr/>
          <a:lstStyle/>
          <a:p>
            <a:fld id="{F0E51C7C-CEA3-4CAA-BE4B-344879E7C377}" type="datetimeFigureOut">
              <a:rPr lang="de-DE" smtClean="0"/>
              <a:t>03.12.2018</a:t>
            </a:fld>
            <a:endParaRPr lang="de-DE"/>
          </a:p>
        </p:txBody>
      </p:sp>
      <p:sp>
        <p:nvSpPr>
          <p:cNvPr id="6" name="Espaço Reservado para Rodapé 5"/>
          <p:cNvSpPr>
            <a:spLocks noGrp="1"/>
          </p:cNvSpPr>
          <p:nvPr>
            <p:ph type="ftr" sz="quarter" idx="11"/>
          </p:nvPr>
        </p:nvSpPr>
        <p:spPr/>
        <p:txBody>
          <a:bodyPr/>
          <a:lstStyle/>
          <a:p>
            <a:endParaRPr lang="de-DE"/>
          </a:p>
        </p:txBody>
      </p:sp>
      <p:sp>
        <p:nvSpPr>
          <p:cNvPr id="7" name="Espaço Reservado para Número de Slide 6"/>
          <p:cNvSpPr>
            <a:spLocks noGrp="1"/>
          </p:cNvSpPr>
          <p:nvPr>
            <p:ph type="sldNum" sz="quarter" idx="12"/>
          </p:nvPr>
        </p:nvSpPr>
        <p:spPr/>
        <p:txBody>
          <a:bodyPr/>
          <a:lstStyle/>
          <a:p>
            <a:fld id="{754FE2FE-B55E-4328-8F5C-2CEB8781A47B}" type="slidenum">
              <a:rPr lang="de-DE" smtClean="0"/>
              <a:t>‹nº›</a:t>
            </a:fld>
            <a:endParaRPr lang="de-DE"/>
          </a:p>
        </p:txBody>
      </p:sp>
    </p:spTree>
    <p:extLst>
      <p:ext uri="{BB962C8B-B14F-4D97-AF65-F5344CB8AC3E}">
        <p14:creationId xmlns:p14="http://schemas.microsoft.com/office/powerpoint/2010/main" val="22178365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pt-BR"/>
              <a:t>Clique para editar o título mestre</a:t>
            </a:r>
            <a:endParaRPr lang="de-DE"/>
          </a:p>
        </p:txBody>
      </p:sp>
      <p:sp>
        <p:nvSpPr>
          <p:cNvPr id="3" name="Espaço Reservado para Imagem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a:p>
        </p:txBody>
      </p:sp>
      <p:sp>
        <p:nvSpPr>
          <p:cNvPr id="4" name="Espaço Reservado para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Clique para editar o texto mestre</a:t>
            </a:r>
          </a:p>
        </p:txBody>
      </p:sp>
      <p:sp>
        <p:nvSpPr>
          <p:cNvPr id="5" name="Espaço Reservado para Data 4"/>
          <p:cNvSpPr>
            <a:spLocks noGrp="1"/>
          </p:cNvSpPr>
          <p:nvPr>
            <p:ph type="dt" sz="half" idx="10"/>
          </p:nvPr>
        </p:nvSpPr>
        <p:spPr/>
        <p:txBody>
          <a:bodyPr/>
          <a:lstStyle/>
          <a:p>
            <a:fld id="{F0E51C7C-CEA3-4CAA-BE4B-344879E7C377}" type="datetimeFigureOut">
              <a:rPr lang="de-DE" smtClean="0"/>
              <a:t>03.12.2018</a:t>
            </a:fld>
            <a:endParaRPr lang="de-DE"/>
          </a:p>
        </p:txBody>
      </p:sp>
      <p:sp>
        <p:nvSpPr>
          <p:cNvPr id="6" name="Espaço Reservado para Rodapé 5"/>
          <p:cNvSpPr>
            <a:spLocks noGrp="1"/>
          </p:cNvSpPr>
          <p:nvPr>
            <p:ph type="ftr" sz="quarter" idx="11"/>
          </p:nvPr>
        </p:nvSpPr>
        <p:spPr/>
        <p:txBody>
          <a:bodyPr/>
          <a:lstStyle/>
          <a:p>
            <a:endParaRPr lang="de-DE"/>
          </a:p>
        </p:txBody>
      </p:sp>
      <p:sp>
        <p:nvSpPr>
          <p:cNvPr id="7" name="Espaço Reservado para Número de Slide 6"/>
          <p:cNvSpPr>
            <a:spLocks noGrp="1"/>
          </p:cNvSpPr>
          <p:nvPr>
            <p:ph type="sldNum" sz="quarter" idx="12"/>
          </p:nvPr>
        </p:nvSpPr>
        <p:spPr/>
        <p:txBody>
          <a:bodyPr/>
          <a:lstStyle/>
          <a:p>
            <a:fld id="{754FE2FE-B55E-4328-8F5C-2CEB8781A47B}" type="slidenum">
              <a:rPr lang="de-DE" smtClean="0"/>
              <a:t>‹nº›</a:t>
            </a:fld>
            <a:endParaRPr lang="de-DE"/>
          </a:p>
        </p:txBody>
      </p:sp>
    </p:spTree>
    <p:extLst>
      <p:ext uri="{BB962C8B-B14F-4D97-AF65-F5344CB8AC3E}">
        <p14:creationId xmlns:p14="http://schemas.microsoft.com/office/powerpoint/2010/main" val="224556634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a:t>Clique para editar o título mestre</a:t>
            </a:r>
            <a:endParaRPr lang="de-DE"/>
          </a:p>
        </p:txBody>
      </p:sp>
      <p:sp>
        <p:nvSpPr>
          <p:cNvPr id="3" name="Espaço Reservado para Texto Vertical 2"/>
          <p:cNvSpPr>
            <a:spLocks noGrp="1"/>
          </p:cNvSpPr>
          <p:nvPr>
            <p:ph type="body" orient="vert" idx="1"/>
          </p:nvPr>
        </p:nvSpPr>
        <p:spPr/>
        <p:txBody>
          <a:bodyPr vert="eaVert"/>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endParaRPr lang="de-DE"/>
          </a:p>
        </p:txBody>
      </p:sp>
      <p:sp>
        <p:nvSpPr>
          <p:cNvPr id="4" name="Espaço Reservado para Data 3"/>
          <p:cNvSpPr>
            <a:spLocks noGrp="1"/>
          </p:cNvSpPr>
          <p:nvPr>
            <p:ph type="dt" sz="half" idx="10"/>
          </p:nvPr>
        </p:nvSpPr>
        <p:spPr/>
        <p:txBody>
          <a:bodyPr/>
          <a:lstStyle/>
          <a:p>
            <a:fld id="{F0E51C7C-CEA3-4CAA-BE4B-344879E7C377}" type="datetimeFigureOut">
              <a:rPr lang="de-DE" smtClean="0"/>
              <a:t>03.12.2018</a:t>
            </a:fld>
            <a:endParaRPr lang="de-DE"/>
          </a:p>
        </p:txBody>
      </p:sp>
      <p:sp>
        <p:nvSpPr>
          <p:cNvPr id="5" name="Espaço Reservado para Rodapé 4"/>
          <p:cNvSpPr>
            <a:spLocks noGrp="1"/>
          </p:cNvSpPr>
          <p:nvPr>
            <p:ph type="ftr" sz="quarter" idx="11"/>
          </p:nvPr>
        </p:nvSpPr>
        <p:spPr/>
        <p:txBody>
          <a:bodyPr/>
          <a:lstStyle/>
          <a:p>
            <a:endParaRPr lang="de-DE"/>
          </a:p>
        </p:txBody>
      </p:sp>
      <p:sp>
        <p:nvSpPr>
          <p:cNvPr id="6" name="Espaço Reservado para Número de Slide 5"/>
          <p:cNvSpPr>
            <a:spLocks noGrp="1"/>
          </p:cNvSpPr>
          <p:nvPr>
            <p:ph type="sldNum" sz="quarter" idx="12"/>
          </p:nvPr>
        </p:nvSpPr>
        <p:spPr/>
        <p:txBody>
          <a:bodyPr/>
          <a:lstStyle/>
          <a:p>
            <a:fld id="{754FE2FE-B55E-4328-8F5C-2CEB8781A47B}" type="slidenum">
              <a:rPr lang="de-DE" smtClean="0"/>
              <a:t>‹nº›</a:t>
            </a:fld>
            <a:endParaRPr lang="de-DE"/>
          </a:p>
        </p:txBody>
      </p:sp>
    </p:spTree>
    <p:extLst>
      <p:ext uri="{BB962C8B-B14F-4D97-AF65-F5344CB8AC3E}">
        <p14:creationId xmlns:p14="http://schemas.microsoft.com/office/powerpoint/2010/main" val="74658802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e texto verticais">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8724900" y="365125"/>
            <a:ext cx="2628900" cy="5811838"/>
          </a:xfrm>
        </p:spPr>
        <p:txBody>
          <a:bodyPr vert="eaVert"/>
          <a:lstStyle/>
          <a:p>
            <a:r>
              <a:rPr lang="pt-BR"/>
              <a:t>Clique para editar o título mestre</a:t>
            </a:r>
            <a:endParaRPr lang="de-DE"/>
          </a:p>
        </p:txBody>
      </p:sp>
      <p:sp>
        <p:nvSpPr>
          <p:cNvPr id="3" name="Espaço Reservado para Texto Vertical 2"/>
          <p:cNvSpPr>
            <a:spLocks noGrp="1"/>
          </p:cNvSpPr>
          <p:nvPr>
            <p:ph type="body" orient="vert" idx="1"/>
          </p:nvPr>
        </p:nvSpPr>
        <p:spPr>
          <a:xfrm>
            <a:off x="838200" y="365125"/>
            <a:ext cx="7734300" cy="5811838"/>
          </a:xfrm>
        </p:spPr>
        <p:txBody>
          <a:bodyPr vert="eaVert"/>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endParaRPr lang="de-DE"/>
          </a:p>
        </p:txBody>
      </p:sp>
      <p:sp>
        <p:nvSpPr>
          <p:cNvPr id="4" name="Espaço Reservado para Data 3"/>
          <p:cNvSpPr>
            <a:spLocks noGrp="1"/>
          </p:cNvSpPr>
          <p:nvPr>
            <p:ph type="dt" sz="half" idx="10"/>
          </p:nvPr>
        </p:nvSpPr>
        <p:spPr/>
        <p:txBody>
          <a:bodyPr/>
          <a:lstStyle/>
          <a:p>
            <a:fld id="{F0E51C7C-CEA3-4CAA-BE4B-344879E7C377}" type="datetimeFigureOut">
              <a:rPr lang="de-DE" smtClean="0"/>
              <a:t>03.12.2018</a:t>
            </a:fld>
            <a:endParaRPr lang="de-DE"/>
          </a:p>
        </p:txBody>
      </p:sp>
      <p:sp>
        <p:nvSpPr>
          <p:cNvPr id="5" name="Espaço Reservado para Rodapé 4"/>
          <p:cNvSpPr>
            <a:spLocks noGrp="1"/>
          </p:cNvSpPr>
          <p:nvPr>
            <p:ph type="ftr" sz="quarter" idx="11"/>
          </p:nvPr>
        </p:nvSpPr>
        <p:spPr/>
        <p:txBody>
          <a:bodyPr/>
          <a:lstStyle/>
          <a:p>
            <a:endParaRPr lang="de-DE"/>
          </a:p>
        </p:txBody>
      </p:sp>
      <p:sp>
        <p:nvSpPr>
          <p:cNvPr id="6" name="Espaço Reservado para Número de Slide 5"/>
          <p:cNvSpPr>
            <a:spLocks noGrp="1"/>
          </p:cNvSpPr>
          <p:nvPr>
            <p:ph type="sldNum" sz="quarter" idx="12"/>
          </p:nvPr>
        </p:nvSpPr>
        <p:spPr/>
        <p:txBody>
          <a:bodyPr/>
          <a:lstStyle/>
          <a:p>
            <a:fld id="{754FE2FE-B55E-4328-8F5C-2CEB8781A47B}" type="slidenum">
              <a:rPr lang="de-DE" smtClean="0"/>
              <a:t>‹nº›</a:t>
            </a:fld>
            <a:endParaRPr lang="de-DE"/>
          </a:p>
        </p:txBody>
      </p:sp>
    </p:spTree>
    <p:extLst>
      <p:ext uri="{BB962C8B-B14F-4D97-AF65-F5344CB8AC3E}">
        <p14:creationId xmlns:p14="http://schemas.microsoft.com/office/powerpoint/2010/main" val="130639750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Título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pt-BR"/>
              <a:t>Clique para editar o título mestre</a:t>
            </a:r>
            <a:endParaRPr lang="de-DE"/>
          </a:p>
        </p:txBody>
      </p:sp>
      <p:sp>
        <p:nvSpPr>
          <p:cNvPr id="3" name="Espaço Reservado para Texto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endParaRPr lang="de-DE"/>
          </a:p>
        </p:txBody>
      </p:sp>
      <p:sp>
        <p:nvSpPr>
          <p:cNvPr id="4" name="Espaço Reservado para Data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0E51C7C-CEA3-4CAA-BE4B-344879E7C377}" type="datetimeFigureOut">
              <a:rPr lang="de-DE" smtClean="0"/>
              <a:t>03.12.2018</a:t>
            </a:fld>
            <a:endParaRPr lang="de-DE"/>
          </a:p>
        </p:txBody>
      </p:sp>
      <p:sp>
        <p:nvSpPr>
          <p:cNvPr id="5" name="Espaço Reservado para Rodapé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e-DE"/>
          </a:p>
        </p:txBody>
      </p:sp>
      <p:sp>
        <p:nvSpPr>
          <p:cNvPr id="6" name="Espaço Reservado para Número de Slide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54FE2FE-B55E-4328-8F5C-2CEB8781A47B}" type="slidenum">
              <a:rPr lang="de-DE" smtClean="0"/>
              <a:t>‹nº›</a:t>
            </a:fld>
            <a:endParaRPr lang="de-DE"/>
          </a:p>
        </p:txBody>
      </p:sp>
    </p:spTree>
    <p:extLst>
      <p:ext uri="{BB962C8B-B14F-4D97-AF65-F5344CB8AC3E}">
        <p14:creationId xmlns:p14="http://schemas.microsoft.com/office/powerpoint/2010/main" val="267574693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image" Target="../media/image3.png"/><Relationship Id="rId1" Type="http://schemas.openxmlformats.org/officeDocument/2006/relationships/slideLayout" Target="../slideLayouts/slideLayout7.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12.svg"/></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 name="Freeform: Shape 16">
            <a:extLst>
              <a:ext uri="{FF2B5EF4-FFF2-40B4-BE49-F238E27FC236}">
                <a16:creationId xmlns:a16="http://schemas.microsoft.com/office/drawing/2014/main" xmlns="" id="{6DB7ADBC-26DA-450D-A8BF-E1ACCB46639C}"/>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770234" y="1"/>
            <a:ext cx="6488456" cy="3036711"/>
          </a:xfrm>
          <a:custGeom>
            <a:avLst/>
            <a:gdLst>
              <a:gd name="connsiteX0" fmla="*/ 0 w 6488456"/>
              <a:gd name="connsiteY0" fmla="*/ 0 h 3036711"/>
              <a:gd name="connsiteX1" fmla="*/ 6488456 w 6488456"/>
              <a:gd name="connsiteY1" fmla="*/ 0 h 3036711"/>
              <a:gd name="connsiteX2" fmla="*/ 6482686 w 6488456"/>
              <a:gd name="connsiteY2" fmla="*/ 114279 h 3036711"/>
              <a:gd name="connsiteX3" fmla="*/ 3244228 w 6488456"/>
              <a:gd name="connsiteY3" fmla="*/ 3036711 h 3036711"/>
              <a:gd name="connsiteX4" fmla="*/ 5771 w 6488456"/>
              <a:gd name="connsiteY4" fmla="*/ 114279 h 303671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88456" h="3036711">
                <a:moveTo>
                  <a:pt x="0" y="0"/>
                </a:moveTo>
                <a:lnTo>
                  <a:pt x="6488456" y="0"/>
                </a:lnTo>
                <a:lnTo>
                  <a:pt x="6482686" y="114279"/>
                </a:lnTo>
                <a:cubicBezTo>
                  <a:pt x="6315984" y="1755766"/>
                  <a:pt x="4929697" y="3036711"/>
                  <a:pt x="3244228" y="3036711"/>
                </a:cubicBezTo>
                <a:cubicBezTo>
                  <a:pt x="1558760" y="3036711"/>
                  <a:pt x="172473" y="1755766"/>
                  <a:pt x="5771" y="114279"/>
                </a:cubicBezTo>
                <a:close/>
              </a:path>
            </a:pathLst>
          </a:cu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5" name="Freeform: Shape 18">
            <a:extLst>
              <a:ext uri="{FF2B5EF4-FFF2-40B4-BE49-F238E27FC236}">
                <a16:creationId xmlns:a16="http://schemas.microsoft.com/office/drawing/2014/main" xmlns="" id="{5692FB99-428A-4151-9665-80E56EF03D7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979870" y="1"/>
            <a:ext cx="6069184" cy="2839783"/>
          </a:xfrm>
          <a:custGeom>
            <a:avLst/>
            <a:gdLst>
              <a:gd name="connsiteX0" fmla="*/ 0 w 6069184"/>
              <a:gd name="connsiteY0" fmla="*/ 0 h 2839783"/>
              <a:gd name="connsiteX1" fmla="*/ 6069184 w 6069184"/>
              <a:gd name="connsiteY1" fmla="*/ 0 h 2839783"/>
              <a:gd name="connsiteX2" fmla="*/ 6063824 w 6069184"/>
              <a:gd name="connsiteY2" fmla="*/ 106160 h 2839783"/>
              <a:gd name="connsiteX3" fmla="*/ 3034592 w 6069184"/>
              <a:gd name="connsiteY3" fmla="*/ 2839783 h 2839783"/>
              <a:gd name="connsiteX4" fmla="*/ 5361 w 6069184"/>
              <a:gd name="connsiteY4" fmla="*/ 106160 h 283978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69184" h="2839783">
                <a:moveTo>
                  <a:pt x="0" y="0"/>
                </a:moveTo>
                <a:lnTo>
                  <a:pt x="6069184" y="0"/>
                </a:lnTo>
                <a:lnTo>
                  <a:pt x="6063824" y="106160"/>
                </a:lnTo>
                <a:cubicBezTo>
                  <a:pt x="5907892" y="1641596"/>
                  <a:pt x="4611168" y="2839783"/>
                  <a:pt x="3034592" y="2839783"/>
                </a:cubicBezTo>
                <a:cubicBezTo>
                  <a:pt x="1458016" y="2839783"/>
                  <a:pt x="161293" y="1641596"/>
                  <a:pt x="5361" y="106160"/>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r>
              <a:rPr lang="en-US">
                <a:cs typeface="Calibri"/>
              </a:rPr>
              <a:t/>
            </a:r>
            <a:br>
              <a:rPr lang="en-US">
                <a:cs typeface="Calibri"/>
              </a:rPr>
            </a:br>
            <a:r>
              <a:rPr lang="en-US" sz="2000" b="1" err="1">
                <a:cs typeface="Calibri"/>
              </a:rPr>
              <a:t>Oficina</a:t>
            </a:r>
            <a:r>
              <a:rPr lang="en-US" sz="2000" b="1">
                <a:cs typeface="Calibri"/>
              </a:rPr>
              <a:t> de </a:t>
            </a:r>
            <a:r>
              <a:rPr lang="en-US" sz="2000" b="1" err="1">
                <a:cs typeface="Calibri"/>
              </a:rPr>
              <a:t>Diálogos</a:t>
            </a:r>
            <a:r>
              <a:rPr lang="en-US" sz="2000" b="1">
                <a:cs typeface="Calibri"/>
              </a:rPr>
              <a:t> </a:t>
            </a:r>
            <a:r>
              <a:rPr lang="en-US" sz="2000" b="1" err="1">
                <a:cs typeface="Calibri"/>
              </a:rPr>
              <a:t>Prospectivos</a:t>
            </a:r>
            <a:r>
              <a:rPr lang="en-US" sz="2000" b="1">
                <a:cs typeface="Calibri"/>
              </a:rPr>
              <a:t>: </a:t>
            </a:r>
            <a:endParaRPr lang="en-US" sz="2000">
              <a:cs typeface="Calibri"/>
            </a:endParaRPr>
          </a:p>
          <a:p>
            <a:pPr algn="ctr"/>
            <a:r>
              <a:rPr lang="en-US" sz="2000" b="1" err="1">
                <a:cs typeface="Calibri"/>
              </a:rPr>
              <a:t>Reflexos</a:t>
            </a:r>
            <a:r>
              <a:rPr lang="en-US" sz="2000" b="1">
                <a:cs typeface="Calibri"/>
              </a:rPr>
              <a:t> dos </a:t>
            </a:r>
            <a:r>
              <a:rPr lang="en-US" sz="2000" b="1" err="1">
                <a:cs typeface="Calibri"/>
              </a:rPr>
              <a:t>impactos</a:t>
            </a:r>
            <a:r>
              <a:rPr lang="en-US" sz="2000" b="1">
                <a:cs typeface="Calibri"/>
              </a:rPr>
              <a:t> </a:t>
            </a:r>
            <a:r>
              <a:rPr lang="en-US" sz="2000" b="1" err="1">
                <a:cs typeface="Calibri"/>
              </a:rPr>
              <a:t>na</a:t>
            </a:r>
            <a:r>
              <a:rPr lang="en-US" sz="2000" b="1">
                <a:cs typeface="Calibri"/>
              </a:rPr>
              <a:t> </a:t>
            </a:r>
            <a:r>
              <a:rPr lang="en-US" sz="2000" b="1" err="1">
                <a:cs typeface="Calibri"/>
              </a:rPr>
              <a:t>seguridade</a:t>
            </a:r>
            <a:r>
              <a:rPr lang="en-US" sz="2000" b="1">
                <a:cs typeface="Calibri"/>
              </a:rPr>
              <a:t> social </a:t>
            </a:r>
            <a:endParaRPr lang="en-US" sz="2000">
              <a:cs typeface="Calibri"/>
            </a:endParaRPr>
          </a:p>
          <a:p>
            <a:pPr algn="ctr"/>
            <a:r>
              <a:rPr lang="en-US" sz="2000" b="1" err="1">
                <a:cs typeface="Calibri"/>
              </a:rPr>
              <a:t>em</a:t>
            </a:r>
            <a:r>
              <a:rPr lang="en-US" sz="2000" b="1">
                <a:cs typeface="Calibri"/>
              </a:rPr>
              <a:t> </a:t>
            </a:r>
            <a:r>
              <a:rPr lang="en-US" sz="2000" b="1" err="1">
                <a:cs typeface="Calibri"/>
              </a:rPr>
              <a:t>detrimento</a:t>
            </a:r>
            <a:r>
              <a:rPr lang="en-US" sz="2000" b="1">
                <a:cs typeface="Calibri"/>
              </a:rPr>
              <a:t> da </a:t>
            </a:r>
            <a:r>
              <a:rPr lang="en-US" sz="2000" b="1" err="1">
                <a:cs typeface="Calibri"/>
              </a:rPr>
              <a:t>politica</a:t>
            </a:r>
            <a:r>
              <a:rPr lang="en-US" sz="2000" b="1">
                <a:cs typeface="Calibri"/>
              </a:rPr>
              <a:t> de </a:t>
            </a:r>
            <a:r>
              <a:rPr lang="en-US" sz="2000" b="1" err="1">
                <a:cs typeface="Calibri"/>
              </a:rPr>
              <a:t>austeridade</a:t>
            </a:r>
            <a:r>
              <a:rPr lang="en-US" sz="2000" b="1">
                <a:cs typeface="Calibri"/>
              </a:rPr>
              <a:t>: </a:t>
            </a:r>
            <a:br>
              <a:rPr lang="en-US" sz="2000" b="1">
                <a:cs typeface="Calibri"/>
              </a:rPr>
            </a:br>
            <a:r>
              <a:rPr lang="en-US" sz="2000" b="1" err="1">
                <a:cs typeface="Calibri"/>
              </a:rPr>
              <a:t>horizonte</a:t>
            </a:r>
            <a:r>
              <a:rPr lang="en-US" sz="2000" b="1">
                <a:cs typeface="Calibri"/>
              </a:rPr>
              <a:t> 2030</a:t>
            </a:r>
            <a:endParaRPr lang="en-US" sz="2000">
              <a:cs typeface="Calibri"/>
            </a:endParaRPr>
          </a:p>
          <a:p>
            <a:pPr algn="ctr"/>
            <a:endParaRPr lang="en-US" sz="2000">
              <a:cs typeface="Calibri"/>
            </a:endParaRPr>
          </a:p>
        </p:txBody>
      </p:sp>
      <p:sp>
        <p:nvSpPr>
          <p:cNvPr id="16" name="Freeform: Shape 20">
            <a:extLst>
              <a:ext uri="{FF2B5EF4-FFF2-40B4-BE49-F238E27FC236}">
                <a16:creationId xmlns:a16="http://schemas.microsoft.com/office/drawing/2014/main" xmlns="" id="{5E3C0EDB-60D3-4CEF-8B80-C6D01E08DEC2}"/>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2896216"/>
            <a:ext cx="5198011" cy="3957242"/>
          </a:xfrm>
          <a:custGeom>
            <a:avLst/>
            <a:gdLst>
              <a:gd name="connsiteX0" fmla="*/ 1942747 w 5198011"/>
              <a:gd name="connsiteY0" fmla="*/ 0 h 3957242"/>
              <a:gd name="connsiteX1" fmla="*/ 5198011 w 5198011"/>
              <a:gd name="connsiteY1" fmla="*/ 3255264 h 3957242"/>
              <a:gd name="connsiteX2" fmla="*/ 5131876 w 5198011"/>
              <a:gd name="connsiteY2" fmla="*/ 3911314 h 3957242"/>
              <a:gd name="connsiteX3" fmla="*/ 5120066 w 5198011"/>
              <a:gd name="connsiteY3" fmla="*/ 3957242 h 3957242"/>
              <a:gd name="connsiteX4" fmla="*/ 0 w 5198011"/>
              <a:gd name="connsiteY4" fmla="*/ 3957242 h 3957242"/>
              <a:gd name="connsiteX5" fmla="*/ 0 w 5198011"/>
              <a:gd name="connsiteY5" fmla="*/ 647700 h 3957242"/>
              <a:gd name="connsiteX6" fmla="*/ 122698 w 5198011"/>
              <a:gd name="connsiteY6" fmla="*/ 555948 h 3957242"/>
              <a:gd name="connsiteX7" fmla="*/ 1942747 w 5198011"/>
              <a:gd name="connsiteY7" fmla="*/ 0 h 39572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198011" h="3957242">
                <a:moveTo>
                  <a:pt x="1942747" y="0"/>
                </a:moveTo>
                <a:cubicBezTo>
                  <a:pt x="3740580" y="0"/>
                  <a:pt x="5198011" y="1457431"/>
                  <a:pt x="5198011" y="3255264"/>
                </a:cubicBezTo>
                <a:cubicBezTo>
                  <a:pt x="5198011" y="3479993"/>
                  <a:pt x="5175239" y="3699404"/>
                  <a:pt x="5131876" y="3911314"/>
                </a:cubicBezTo>
                <a:lnTo>
                  <a:pt x="5120066" y="3957242"/>
                </a:lnTo>
                <a:lnTo>
                  <a:pt x="0" y="3957242"/>
                </a:lnTo>
                <a:lnTo>
                  <a:pt x="0" y="647700"/>
                </a:lnTo>
                <a:lnTo>
                  <a:pt x="122698" y="555948"/>
                </a:lnTo>
                <a:cubicBezTo>
                  <a:pt x="642241" y="204951"/>
                  <a:pt x="1268560" y="0"/>
                  <a:pt x="1942747" y="0"/>
                </a:cubicBezTo>
                <a:close/>
              </a:path>
            </a:pathLst>
          </a:cu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8" name="Freeform: Shape 22">
            <a:extLst>
              <a:ext uri="{FF2B5EF4-FFF2-40B4-BE49-F238E27FC236}">
                <a16:creationId xmlns:a16="http://schemas.microsoft.com/office/drawing/2014/main" xmlns="" id="{4B306978-A26E-4AC4-9EAA-BD29BD476A4F}"/>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3120244"/>
            <a:ext cx="5001415" cy="3733214"/>
          </a:xfrm>
          <a:custGeom>
            <a:avLst/>
            <a:gdLst>
              <a:gd name="connsiteX0" fmla="*/ 1956463 w 5001415"/>
              <a:gd name="connsiteY0" fmla="*/ 0 h 3733214"/>
              <a:gd name="connsiteX1" fmla="*/ 5001415 w 5001415"/>
              <a:gd name="connsiteY1" fmla="*/ 3044952 h 3733214"/>
              <a:gd name="connsiteX2" fmla="*/ 4939553 w 5001415"/>
              <a:gd name="connsiteY2" fmla="*/ 3658617 h 3733214"/>
              <a:gd name="connsiteX3" fmla="*/ 4920372 w 5001415"/>
              <a:gd name="connsiteY3" fmla="*/ 3733214 h 3733214"/>
              <a:gd name="connsiteX4" fmla="*/ 0 w 5001415"/>
              <a:gd name="connsiteY4" fmla="*/ 3733214 h 3733214"/>
              <a:gd name="connsiteX5" fmla="*/ 0 w 5001415"/>
              <a:gd name="connsiteY5" fmla="*/ 713124 h 3733214"/>
              <a:gd name="connsiteX6" fmla="*/ 19591 w 5001415"/>
              <a:gd name="connsiteY6" fmla="*/ 695319 h 3733214"/>
              <a:gd name="connsiteX7" fmla="*/ 1956463 w 5001415"/>
              <a:gd name="connsiteY7" fmla="*/ 0 h 3733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001415" h="3733214">
                <a:moveTo>
                  <a:pt x="1956463" y="0"/>
                </a:moveTo>
                <a:cubicBezTo>
                  <a:pt x="3638144" y="0"/>
                  <a:pt x="5001415" y="1363271"/>
                  <a:pt x="5001415" y="3044952"/>
                </a:cubicBezTo>
                <a:cubicBezTo>
                  <a:pt x="5001415" y="3255162"/>
                  <a:pt x="4980114" y="3460397"/>
                  <a:pt x="4939553" y="3658617"/>
                </a:cubicBezTo>
                <a:lnTo>
                  <a:pt x="4920372" y="3733214"/>
                </a:lnTo>
                <a:lnTo>
                  <a:pt x="0" y="3733214"/>
                </a:lnTo>
                <a:lnTo>
                  <a:pt x="0" y="713124"/>
                </a:lnTo>
                <a:lnTo>
                  <a:pt x="19591" y="695319"/>
                </a:lnTo>
                <a:cubicBezTo>
                  <a:pt x="545938" y="260939"/>
                  <a:pt x="1220728" y="0"/>
                  <a:pt x="1956463" y="0"/>
                </a:cubicBezTo>
                <a:close/>
              </a:path>
            </a:pathLst>
          </a:cu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lnSpc>
                <a:spcPct val="90000"/>
              </a:lnSpc>
              <a:spcBef>
                <a:spcPts val="1000"/>
              </a:spcBef>
            </a:pPr>
            <a:r>
              <a:rPr lang="en-US" b="1" err="1">
                <a:cs typeface="Calibri"/>
              </a:rPr>
              <a:t>Realizadores</a:t>
            </a:r>
            <a:r>
              <a:rPr lang="en-US" b="1">
                <a:cs typeface="Calibri"/>
              </a:rPr>
              <a:t>: </a:t>
            </a:r>
            <a:endParaRPr lang="pt-BR">
              <a:cs typeface="Calibri"/>
            </a:endParaRPr>
          </a:p>
          <a:p>
            <a:pPr algn="ctr">
              <a:lnSpc>
                <a:spcPct val="90000"/>
              </a:lnSpc>
              <a:spcBef>
                <a:spcPts val="1000"/>
              </a:spcBef>
            </a:pPr>
            <a:r>
              <a:rPr lang="en-US">
                <a:cs typeface="Calibri"/>
              </a:rPr>
              <a:t>Centro de </a:t>
            </a:r>
            <a:r>
              <a:rPr lang="en-US" err="1">
                <a:cs typeface="Calibri"/>
              </a:rPr>
              <a:t>Estudos</a:t>
            </a:r>
            <a:r>
              <a:rPr lang="en-US">
                <a:cs typeface="Calibri"/>
              </a:rPr>
              <a:t> </a:t>
            </a:r>
            <a:r>
              <a:rPr lang="en-US" err="1">
                <a:cs typeface="Calibri"/>
              </a:rPr>
              <a:t>Estratégicos</a:t>
            </a:r>
            <a:endParaRPr lang="pt-BR" err="1">
              <a:cs typeface="Calibri"/>
            </a:endParaRPr>
          </a:p>
          <a:p>
            <a:pPr algn="ctr">
              <a:lnSpc>
                <a:spcPct val="90000"/>
              </a:lnSpc>
              <a:spcBef>
                <a:spcPts val="1000"/>
              </a:spcBef>
            </a:pPr>
            <a:r>
              <a:rPr lang="en-US">
                <a:cs typeface="Calibri"/>
              </a:rPr>
              <a:t> (</a:t>
            </a:r>
            <a:r>
              <a:rPr lang="en-US" err="1">
                <a:cs typeface="Calibri"/>
              </a:rPr>
              <a:t>CEEFiocruz</a:t>
            </a:r>
            <a:r>
              <a:rPr lang="en-US">
                <a:cs typeface="Calibri"/>
              </a:rPr>
              <a:t>) e </a:t>
            </a:r>
            <a:r>
              <a:rPr lang="en-US" err="1">
                <a:cs typeface="Calibri"/>
              </a:rPr>
              <a:t>Unidade</a:t>
            </a:r>
            <a:r>
              <a:rPr lang="en-US">
                <a:cs typeface="Calibri"/>
              </a:rPr>
              <a:t> </a:t>
            </a:r>
            <a:r>
              <a:rPr lang="en-US" err="1">
                <a:cs typeface="Calibri"/>
              </a:rPr>
              <a:t>Fiocruz</a:t>
            </a:r>
            <a:r>
              <a:rPr lang="en-US">
                <a:cs typeface="Calibri"/>
              </a:rPr>
              <a:t> </a:t>
            </a:r>
            <a:r>
              <a:rPr lang="en-US" err="1">
                <a:cs typeface="Calibri"/>
              </a:rPr>
              <a:t>em</a:t>
            </a:r>
            <a:r>
              <a:rPr lang="en-US">
                <a:cs typeface="Calibri"/>
              </a:rPr>
              <a:t> Brasília </a:t>
            </a:r>
          </a:p>
          <a:p>
            <a:pPr algn="ctr">
              <a:lnSpc>
                <a:spcPct val="90000"/>
              </a:lnSpc>
              <a:spcBef>
                <a:spcPts val="1000"/>
              </a:spcBef>
            </a:pPr>
            <a:r>
              <a:rPr lang="en-US">
                <a:cs typeface="Calibri"/>
              </a:rPr>
              <a:t>(DIREB) </a:t>
            </a:r>
          </a:p>
          <a:p>
            <a:pPr algn="ctr">
              <a:lnSpc>
                <a:spcPct val="90000"/>
              </a:lnSpc>
              <a:spcBef>
                <a:spcPts val="1000"/>
              </a:spcBef>
            </a:pPr>
            <a:r>
              <a:rPr lang="en-US" b="1" err="1">
                <a:cs typeface="Calibri"/>
              </a:rPr>
              <a:t>Organização</a:t>
            </a:r>
            <a:r>
              <a:rPr lang="en-US" b="1">
                <a:cs typeface="Calibri"/>
              </a:rPr>
              <a:t>: </a:t>
            </a:r>
            <a:r>
              <a:rPr lang="en-US" err="1">
                <a:cs typeface="Calibri"/>
              </a:rPr>
              <a:t>Núcleo</a:t>
            </a:r>
            <a:r>
              <a:rPr lang="en-US">
                <a:cs typeface="Calibri"/>
              </a:rPr>
              <a:t> de </a:t>
            </a:r>
            <a:r>
              <a:rPr lang="en-US" err="1">
                <a:cs typeface="Calibri"/>
              </a:rPr>
              <a:t>Inteligência</a:t>
            </a:r>
            <a:r>
              <a:rPr lang="en-US">
                <a:cs typeface="Calibri"/>
              </a:rPr>
              <a:t> de </a:t>
            </a:r>
            <a:br>
              <a:rPr lang="en-US">
                <a:cs typeface="Calibri"/>
              </a:rPr>
            </a:br>
            <a:r>
              <a:rPr lang="en-US">
                <a:cs typeface="Calibri"/>
              </a:rPr>
              <a:t>Futuro (NIF) – </a:t>
            </a:r>
            <a:r>
              <a:rPr lang="en-US" err="1">
                <a:cs typeface="Calibri"/>
              </a:rPr>
              <a:t>Fiocruz</a:t>
            </a:r>
            <a:r>
              <a:rPr lang="en-US">
                <a:cs typeface="Calibri"/>
              </a:rPr>
              <a:t> Brasília</a:t>
            </a:r>
            <a:br>
              <a:rPr lang="en-US">
                <a:cs typeface="Calibri"/>
              </a:rPr>
            </a:br>
            <a:r>
              <a:rPr lang="en-US">
                <a:cs typeface="Calibri"/>
              </a:rPr>
              <a:t/>
            </a:r>
            <a:br>
              <a:rPr lang="en-US">
                <a:cs typeface="Calibri"/>
              </a:rPr>
            </a:br>
            <a:r>
              <a:rPr lang="en-US" err="1">
                <a:cs typeface="Calibri"/>
              </a:rPr>
              <a:t>Dezembro</a:t>
            </a:r>
            <a:r>
              <a:rPr lang="en-US">
                <a:cs typeface="Calibri"/>
              </a:rPr>
              <a:t>, 2018</a:t>
            </a:r>
          </a:p>
          <a:p>
            <a:pPr algn="ctr"/>
            <a:endParaRPr lang="en-US">
              <a:cs typeface="Calibri"/>
            </a:endParaRPr>
          </a:p>
        </p:txBody>
      </p:sp>
      <p:sp>
        <p:nvSpPr>
          <p:cNvPr id="20" name="Freeform: Shape 24">
            <a:extLst>
              <a:ext uri="{FF2B5EF4-FFF2-40B4-BE49-F238E27FC236}">
                <a16:creationId xmlns:a16="http://schemas.microsoft.com/office/drawing/2014/main" xmlns="" id="{40C269CE-FB56-4D68-8CFB-1CFD5F35051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5759837" y="495702"/>
            <a:ext cx="6428625" cy="6357756"/>
          </a:xfrm>
          <a:custGeom>
            <a:avLst/>
            <a:gdLst>
              <a:gd name="connsiteX0" fmla="*/ 4279392 w 6428625"/>
              <a:gd name="connsiteY0" fmla="*/ 0 h 6357756"/>
              <a:gd name="connsiteX1" fmla="*/ 6319204 w 6428625"/>
              <a:gd name="connsiteY1" fmla="*/ 516500 h 6357756"/>
              <a:gd name="connsiteX2" fmla="*/ 6428625 w 6428625"/>
              <a:gd name="connsiteY2" fmla="*/ 579415 h 6357756"/>
              <a:gd name="connsiteX3" fmla="*/ 6428625 w 6428625"/>
              <a:gd name="connsiteY3" fmla="*/ 6357756 h 6357756"/>
              <a:gd name="connsiteX4" fmla="*/ 539921 w 6428625"/>
              <a:gd name="connsiteY4" fmla="*/ 6357756 h 6357756"/>
              <a:gd name="connsiteX5" fmla="*/ 516500 w 6428625"/>
              <a:gd name="connsiteY5" fmla="*/ 6319205 h 6357756"/>
              <a:gd name="connsiteX6" fmla="*/ 0 w 6428625"/>
              <a:gd name="connsiteY6" fmla="*/ 4279392 h 6357756"/>
              <a:gd name="connsiteX7" fmla="*/ 4279392 w 6428625"/>
              <a:gd name="connsiteY7" fmla="*/ 0 h 63577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428625" h="6357756">
                <a:moveTo>
                  <a:pt x="4279392" y="0"/>
                </a:moveTo>
                <a:cubicBezTo>
                  <a:pt x="5017968" y="0"/>
                  <a:pt x="5712843" y="187105"/>
                  <a:pt x="6319204" y="516500"/>
                </a:cubicBezTo>
                <a:lnTo>
                  <a:pt x="6428625" y="579415"/>
                </a:lnTo>
                <a:lnTo>
                  <a:pt x="6428625" y="6357756"/>
                </a:lnTo>
                <a:lnTo>
                  <a:pt x="539921" y="6357756"/>
                </a:lnTo>
                <a:lnTo>
                  <a:pt x="516500" y="6319205"/>
                </a:lnTo>
                <a:cubicBezTo>
                  <a:pt x="187105" y="5712844"/>
                  <a:pt x="0" y="5017968"/>
                  <a:pt x="0" y="4279392"/>
                </a:cubicBezTo>
                <a:cubicBezTo>
                  <a:pt x="0" y="1915949"/>
                  <a:pt x="1915949" y="0"/>
                  <a:pt x="4279392" y="0"/>
                </a:cubicBezTo>
                <a:close/>
              </a:path>
            </a:pathLst>
          </a:cu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2" name="Freeform: Shape 26">
            <a:extLst>
              <a:ext uri="{FF2B5EF4-FFF2-40B4-BE49-F238E27FC236}">
                <a16:creationId xmlns:a16="http://schemas.microsoft.com/office/drawing/2014/main" xmlns="" id="{A6ED7E7F-75F7-4581-A930-C4DEBC2A841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5924429" y="660294"/>
            <a:ext cx="6264033" cy="6193164"/>
          </a:xfrm>
          <a:custGeom>
            <a:avLst/>
            <a:gdLst>
              <a:gd name="connsiteX0" fmla="*/ 4114800 w 6264033"/>
              <a:gd name="connsiteY0" fmla="*/ 0 h 6193164"/>
              <a:gd name="connsiteX1" fmla="*/ 6248473 w 6264033"/>
              <a:gd name="connsiteY1" fmla="*/ 595714 h 6193164"/>
              <a:gd name="connsiteX2" fmla="*/ 6264033 w 6264033"/>
              <a:gd name="connsiteY2" fmla="*/ 605689 h 6193164"/>
              <a:gd name="connsiteX3" fmla="*/ 6264033 w 6264033"/>
              <a:gd name="connsiteY3" fmla="*/ 6193164 h 6193164"/>
              <a:gd name="connsiteX4" fmla="*/ 567718 w 6264033"/>
              <a:gd name="connsiteY4" fmla="*/ 6193164 h 6193164"/>
              <a:gd name="connsiteX5" fmla="*/ 496635 w 6264033"/>
              <a:gd name="connsiteY5" fmla="*/ 6076158 h 6193164"/>
              <a:gd name="connsiteX6" fmla="*/ 0 w 6264033"/>
              <a:gd name="connsiteY6" fmla="*/ 4114800 h 6193164"/>
              <a:gd name="connsiteX7" fmla="*/ 4114800 w 6264033"/>
              <a:gd name="connsiteY7" fmla="*/ 0 h 6193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264033" h="6193164">
                <a:moveTo>
                  <a:pt x="4114800" y="0"/>
                </a:moveTo>
                <a:cubicBezTo>
                  <a:pt x="4895986" y="0"/>
                  <a:pt x="5626328" y="217689"/>
                  <a:pt x="6248473" y="595714"/>
                </a:cubicBezTo>
                <a:lnTo>
                  <a:pt x="6264033" y="605689"/>
                </a:lnTo>
                <a:lnTo>
                  <a:pt x="6264033" y="6193164"/>
                </a:lnTo>
                <a:lnTo>
                  <a:pt x="567718" y="6193164"/>
                </a:lnTo>
                <a:lnTo>
                  <a:pt x="496635" y="6076158"/>
                </a:lnTo>
                <a:cubicBezTo>
                  <a:pt x="179909" y="5493119"/>
                  <a:pt x="0" y="4824969"/>
                  <a:pt x="0" y="4114800"/>
                </a:cubicBezTo>
                <a:cubicBezTo>
                  <a:pt x="0" y="1842259"/>
                  <a:pt x="1842259" y="0"/>
                  <a:pt x="4114800" y="0"/>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Subtítulo 2"/>
          <p:cNvSpPr>
            <a:spLocks noGrp="1"/>
          </p:cNvSpPr>
          <p:nvPr>
            <p:ph type="subTitle" idx="1"/>
          </p:nvPr>
        </p:nvSpPr>
        <p:spPr>
          <a:xfrm>
            <a:off x="6588037" y="2032395"/>
            <a:ext cx="4940299" cy="1505322"/>
          </a:xfrm>
        </p:spPr>
        <p:txBody>
          <a:bodyPr vert="horz" lIns="91440" tIns="45720" rIns="91440" bIns="45720" rtlCol="0" anchor="t">
            <a:normAutofit fontScale="25000" lnSpcReduction="20000"/>
          </a:bodyPr>
          <a:lstStyle/>
          <a:p>
            <a:endParaRPr lang="en-US" sz="8000" b="1">
              <a:solidFill>
                <a:srgbClr val="FFFFFF"/>
              </a:solidFill>
              <a:cs typeface="Calibri"/>
            </a:endParaRPr>
          </a:p>
          <a:p>
            <a:r>
              <a:rPr lang="en-US" sz="8000" b="1">
                <a:solidFill>
                  <a:srgbClr val="FFFFFF"/>
                </a:solidFill>
                <a:cs typeface="Calibri"/>
              </a:rPr>
              <a:t>Mesa: </a:t>
            </a:r>
            <a:r>
              <a:rPr lang="en-US" sz="8000" b="1" err="1">
                <a:solidFill>
                  <a:srgbClr val="FFFFFF"/>
                </a:solidFill>
                <a:cs typeface="Calibri"/>
              </a:rPr>
              <a:t>Políticas</a:t>
            </a:r>
            <a:r>
              <a:rPr lang="en-US" sz="8000" b="1">
                <a:solidFill>
                  <a:srgbClr val="FFFFFF"/>
                </a:solidFill>
                <a:cs typeface="Calibri"/>
              </a:rPr>
              <a:t> de </a:t>
            </a:r>
            <a:r>
              <a:rPr lang="en-US" sz="8000" b="1" err="1">
                <a:solidFill>
                  <a:srgbClr val="FFFFFF"/>
                </a:solidFill>
                <a:cs typeface="Calibri"/>
              </a:rPr>
              <a:t>Austeridade</a:t>
            </a:r>
            <a:r>
              <a:rPr lang="en-US" sz="8000" b="1">
                <a:solidFill>
                  <a:srgbClr val="FFFFFF"/>
                </a:solidFill>
                <a:cs typeface="Calibri"/>
              </a:rPr>
              <a:t> e </a:t>
            </a:r>
            <a:r>
              <a:rPr lang="en-US" sz="8000" b="1" err="1">
                <a:solidFill>
                  <a:srgbClr val="FFFFFF"/>
                </a:solidFill>
                <a:cs typeface="Calibri"/>
              </a:rPr>
              <a:t>seus</a:t>
            </a:r>
            <a:r>
              <a:rPr lang="en-US" sz="8000" b="1">
                <a:solidFill>
                  <a:srgbClr val="FFFFFF"/>
                </a:solidFill>
                <a:cs typeface="Calibri"/>
              </a:rPr>
              <a:t> </a:t>
            </a:r>
            <a:r>
              <a:rPr lang="en-US" sz="8000" b="1" err="1">
                <a:solidFill>
                  <a:srgbClr val="FFFFFF"/>
                </a:solidFill>
                <a:cs typeface="Calibri"/>
              </a:rPr>
              <a:t>Impactos</a:t>
            </a:r>
            <a:r>
              <a:rPr lang="en-US" sz="8000" b="1">
                <a:solidFill>
                  <a:srgbClr val="FFFFFF"/>
                </a:solidFill>
                <a:cs typeface="Calibri"/>
              </a:rPr>
              <a:t> no </a:t>
            </a:r>
            <a:r>
              <a:rPr lang="en-US" sz="8000" b="1" err="1">
                <a:solidFill>
                  <a:srgbClr val="FFFFFF"/>
                </a:solidFill>
                <a:cs typeface="Calibri"/>
              </a:rPr>
              <a:t>Desenvolvimento</a:t>
            </a:r>
            <a:r>
              <a:rPr lang="en-US" sz="8000" b="1">
                <a:solidFill>
                  <a:srgbClr val="FFFFFF"/>
                </a:solidFill>
                <a:cs typeface="Calibri"/>
              </a:rPr>
              <a:t>: Limites do </a:t>
            </a:r>
            <a:r>
              <a:rPr lang="en-US" sz="8000" b="1" err="1">
                <a:solidFill>
                  <a:srgbClr val="FFFFFF"/>
                </a:solidFill>
                <a:cs typeface="Calibri"/>
              </a:rPr>
              <a:t>Financiamento</a:t>
            </a:r>
            <a:r>
              <a:rPr lang="en-US" sz="8000" b="1">
                <a:solidFill>
                  <a:srgbClr val="FFFFFF"/>
                </a:solidFill>
                <a:cs typeface="Calibri"/>
              </a:rPr>
              <a:t> </a:t>
            </a:r>
            <a:r>
              <a:rPr lang="en-US" sz="8000" b="1" err="1">
                <a:solidFill>
                  <a:srgbClr val="FFFFFF"/>
                </a:solidFill>
                <a:cs typeface="Calibri"/>
              </a:rPr>
              <a:t>Público</a:t>
            </a:r>
            <a:endParaRPr lang="en-US" sz="8000">
              <a:solidFill>
                <a:srgbClr val="FFFFFF"/>
              </a:solidFill>
              <a:cs typeface="Calibri"/>
            </a:endParaRPr>
          </a:p>
          <a:p>
            <a:r>
              <a:rPr lang="en-US" sz="8000" b="1" err="1">
                <a:solidFill>
                  <a:srgbClr val="FFFFFF"/>
                </a:solidFill>
                <a:cs typeface="Calibri"/>
              </a:rPr>
              <a:t>Perspectivas</a:t>
            </a:r>
            <a:r>
              <a:rPr lang="en-US" sz="8000" b="1">
                <a:solidFill>
                  <a:srgbClr val="FFFFFF"/>
                </a:solidFill>
                <a:cs typeface="Calibri"/>
              </a:rPr>
              <a:t>...</a:t>
            </a:r>
            <a:endParaRPr lang="en-US" sz="8000">
              <a:solidFill>
                <a:srgbClr val="FFFFFF"/>
              </a:solidFill>
              <a:cs typeface="Calibri"/>
            </a:endParaRPr>
          </a:p>
          <a:p>
            <a:endParaRPr lang="en-US" sz="8000" b="1">
              <a:solidFill>
                <a:srgbClr val="FFFFFF"/>
              </a:solidFill>
              <a:ea typeface="+mn-lt"/>
              <a:cs typeface="+mn-lt"/>
            </a:endParaRPr>
          </a:p>
          <a:p>
            <a:endParaRPr lang="en-US" sz="8000" b="1">
              <a:solidFill>
                <a:srgbClr val="FFFFFF"/>
              </a:solidFill>
              <a:ea typeface="+mn-lt"/>
              <a:cs typeface="+mn-lt"/>
            </a:endParaRPr>
          </a:p>
          <a:p>
            <a:r>
              <a:rPr lang="en-US" sz="8000" b="1">
                <a:ea typeface="+mn-lt"/>
                <a:cs typeface="+mn-lt"/>
              </a:rPr>
              <a:t/>
            </a:r>
            <a:br>
              <a:rPr lang="en-US" sz="8000" b="1">
                <a:ea typeface="+mn-lt"/>
                <a:cs typeface="+mn-lt"/>
              </a:rPr>
            </a:br>
            <a:r>
              <a:rPr lang="en-US" sz="8000" err="1">
                <a:solidFill>
                  <a:srgbClr val="FFFFFF"/>
                </a:solidFill>
                <a:cs typeface="Calibri"/>
              </a:rPr>
              <a:t>Profa</a:t>
            </a:r>
            <a:r>
              <a:rPr lang="en-US" sz="8000">
                <a:solidFill>
                  <a:srgbClr val="FFFFFF"/>
                </a:solidFill>
                <a:cs typeface="Calibri"/>
              </a:rPr>
              <a:t>. Dra. Magda de Lima Lucio </a:t>
            </a:r>
          </a:p>
          <a:p>
            <a:r>
              <a:rPr lang="en-US" sz="8000" err="1">
                <a:solidFill>
                  <a:srgbClr val="FFFFFF"/>
                </a:solidFill>
                <a:cs typeface="Calibri"/>
              </a:rPr>
              <a:t>Universidade</a:t>
            </a:r>
            <a:r>
              <a:rPr lang="en-US" sz="8000">
                <a:solidFill>
                  <a:srgbClr val="FFFFFF"/>
                </a:solidFill>
                <a:cs typeface="Calibri"/>
              </a:rPr>
              <a:t> de Brasília </a:t>
            </a:r>
          </a:p>
          <a:p>
            <a:r>
              <a:rPr lang="en-US" sz="8000">
                <a:solidFill>
                  <a:srgbClr val="FFFFFF"/>
                </a:solidFill>
                <a:cs typeface="Calibri"/>
              </a:rPr>
              <a:t>magda@unb.br</a:t>
            </a:r>
          </a:p>
        </p:txBody>
      </p:sp>
    </p:spTree>
    <p:extLst>
      <p:ext uri="{BB962C8B-B14F-4D97-AF65-F5344CB8AC3E}">
        <p14:creationId xmlns:p14="http://schemas.microsoft.com/office/powerpoint/2010/main" val="221086655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xmlns="" id="{42285737-90EE-47DC-AC80-8AE156B1196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flipV="1">
            <a:off x="-1" y="-1"/>
            <a:ext cx="4403709" cy="6858001"/>
          </a:xfrm>
          <a:custGeom>
            <a:avLst/>
            <a:gdLst>
              <a:gd name="connsiteX0" fmla="*/ 3223890 w 4403709"/>
              <a:gd name="connsiteY0" fmla="*/ 6858001 h 6858001"/>
              <a:gd name="connsiteX1" fmla="*/ 4101908 w 4403709"/>
              <a:gd name="connsiteY1" fmla="*/ 6858001 h 6858001"/>
              <a:gd name="connsiteX2" fmla="*/ 3254950 w 4403709"/>
              <a:gd name="connsiteY2" fmla="*/ 1599356 h 6858001"/>
              <a:gd name="connsiteX3" fmla="*/ 3254950 w 4403709"/>
              <a:gd name="connsiteY3" fmla="*/ 1594062 h 6858001"/>
              <a:gd name="connsiteX4" fmla="*/ 4403709 w 4403709"/>
              <a:gd name="connsiteY4" fmla="*/ 0 h 6858001"/>
              <a:gd name="connsiteX5" fmla="*/ 3254950 w 4403709"/>
              <a:gd name="connsiteY5" fmla="*/ 0 h 6858001"/>
              <a:gd name="connsiteX6" fmla="*/ 2903520 w 4403709"/>
              <a:gd name="connsiteY6" fmla="*/ 0 h 6858001"/>
              <a:gd name="connsiteX7" fmla="*/ 0 w 4403709"/>
              <a:gd name="connsiteY7" fmla="*/ 0 h 6858001"/>
              <a:gd name="connsiteX8" fmla="*/ 0 w 4403709"/>
              <a:gd name="connsiteY8" fmla="*/ 6858000 h 6858001"/>
              <a:gd name="connsiteX9" fmla="*/ 3223890 w 4403709"/>
              <a:gd name="connsiteY9" fmla="*/ 6858000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403709" h="6858001">
                <a:moveTo>
                  <a:pt x="3223890" y="6858001"/>
                </a:moveTo>
                <a:lnTo>
                  <a:pt x="4101908" y="6858001"/>
                </a:lnTo>
                <a:lnTo>
                  <a:pt x="3254950" y="1599356"/>
                </a:lnTo>
                <a:lnTo>
                  <a:pt x="3254950" y="1594062"/>
                </a:lnTo>
                <a:lnTo>
                  <a:pt x="4403709" y="0"/>
                </a:lnTo>
                <a:lnTo>
                  <a:pt x="3254950" y="0"/>
                </a:lnTo>
                <a:lnTo>
                  <a:pt x="2903520" y="0"/>
                </a:lnTo>
                <a:lnTo>
                  <a:pt x="0" y="0"/>
                </a:lnTo>
                <a:lnTo>
                  <a:pt x="0" y="6858000"/>
                </a:lnTo>
                <a:lnTo>
                  <a:pt x="3223890" y="6858000"/>
                </a:lnTo>
                <a:close/>
              </a:path>
            </a:pathLst>
          </a:custGeom>
          <a:ln>
            <a:noFill/>
          </a:ln>
        </p:spPr>
        <p:style>
          <a:lnRef idx="2">
            <a:schemeClr val="accent1">
              <a:shade val="50000"/>
            </a:schemeClr>
          </a:lnRef>
          <a:fillRef idx="1002">
            <a:schemeClr val="dk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2" name="Group 11">
            <a:extLst>
              <a:ext uri="{FF2B5EF4-FFF2-40B4-BE49-F238E27FC236}">
                <a16:creationId xmlns:a16="http://schemas.microsoft.com/office/drawing/2014/main" xmlns="" id="{B57BDC17-F1B3-455F-BBF1-680AA1F25C06}"/>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xmlns="" val="1"/>
              </p:ext>
            </p:extLst>
          </p:nvPr>
        </p:nvGrpSpPr>
        <p:grpSpPr>
          <a:xfrm>
            <a:off x="3315292" y="0"/>
            <a:ext cx="2436813" cy="6858001"/>
            <a:chOff x="1320800" y="0"/>
            <a:chExt cx="2436813" cy="6858001"/>
          </a:xfrm>
        </p:grpSpPr>
        <p:sp>
          <p:nvSpPr>
            <p:cNvPr id="13" name="Freeform 6">
              <a:extLst>
                <a:ext uri="{FF2B5EF4-FFF2-40B4-BE49-F238E27FC236}">
                  <a16:creationId xmlns:a16="http://schemas.microsoft.com/office/drawing/2014/main" xmlns="" id="{64E2FA9A-FEF7-4501-B0EB-5E45EDD2177A}"/>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sp>
        <p:sp>
          <p:nvSpPr>
            <p:cNvPr id="14" name="Freeform 7">
              <a:extLst>
                <a:ext uri="{FF2B5EF4-FFF2-40B4-BE49-F238E27FC236}">
                  <a16:creationId xmlns:a16="http://schemas.microsoft.com/office/drawing/2014/main" xmlns="" id="{BC38192B-B4CB-47D4-A3B1-10010247F158}"/>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rgbClr val="595959"/>
            </a:solidFill>
            <a:ln>
              <a:noFill/>
            </a:ln>
          </p:spPr>
        </p:sp>
        <p:sp>
          <p:nvSpPr>
            <p:cNvPr id="15" name="Freeform 8">
              <a:extLst>
                <a:ext uri="{FF2B5EF4-FFF2-40B4-BE49-F238E27FC236}">
                  <a16:creationId xmlns:a16="http://schemas.microsoft.com/office/drawing/2014/main" xmlns="" id="{96330E33-E171-4B0F-82B5-AF7230399B5C}"/>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rgbClr val="262626"/>
            </a:solidFill>
            <a:ln>
              <a:noFill/>
            </a:ln>
          </p:spPr>
        </p:sp>
        <p:sp>
          <p:nvSpPr>
            <p:cNvPr id="16" name="Freeform 9">
              <a:extLst>
                <a:ext uri="{FF2B5EF4-FFF2-40B4-BE49-F238E27FC236}">
                  <a16:creationId xmlns:a16="http://schemas.microsoft.com/office/drawing/2014/main" xmlns="" id="{332B1723-69BF-42D7-B757-0FA059E15256}"/>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sp>
        <p:sp>
          <p:nvSpPr>
            <p:cNvPr id="17" name="Freeform 10">
              <a:extLst>
                <a:ext uri="{FF2B5EF4-FFF2-40B4-BE49-F238E27FC236}">
                  <a16:creationId xmlns:a16="http://schemas.microsoft.com/office/drawing/2014/main" xmlns="" id="{F115D62D-1E96-48D1-A78D-D370A0BFB9B5}"/>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sp>
        <p:sp>
          <p:nvSpPr>
            <p:cNvPr id="18" name="Freeform 11">
              <a:extLst>
                <a:ext uri="{FF2B5EF4-FFF2-40B4-BE49-F238E27FC236}">
                  <a16:creationId xmlns:a16="http://schemas.microsoft.com/office/drawing/2014/main" xmlns="" id="{91C2876A-169D-4822-A766-C00578C88B4B}"/>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rgbClr val="404040"/>
            </a:solidFill>
            <a:ln>
              <a:noFill/>
            </a:ln>
          </p:spPr>
        </p:sp>
      </p:grpSp>
      <p:sp>
        <p:nvSpPr>
          <p:cNvPr id="2" name="Title 1">
            <a:extLst>
              <a:ext uri="{FF2B5EF4-FFF2-40B4-BE49-F238E27FC236}">
                <a16:creationId xmlns:a16="http://schemas.microsoft.com/office/drawing/2014/main" xmlns="" id="{FC08D02B-2BF2-49B0-9732-F12A9CCA8BC1}"/>
              </a:ext>
            </a:extLst>
          </p:cNvPr>
          <p:cNvSpPr>
            <a:spLocks noGrp="1"/>
          </p:cNvSpPr>
          <p:nvPr>
            <p:ph type="title"/>
          </p:nvPr>
        </p:nvSpPr>
        <p:spPr>
          <a:xfrm>
            <a:off x="535020" y="685800"/>
            <a:ext cx="2780271" cy="5105400"/>
          </a:xfrm>
        </p:spPr>
        <p:txBody>
          <a:bodyPr>
            <a:normAutofit/>
          </a:bodyPr>
          <a:lstStyle/>
          <a:p>
            <a:r>
              <a:rPr lang="en-US" sz="2800" b="1" err="1">
                <a:solidFill>
                  <a:srgbClr val="FFFFFF"/>
                </a:solidFill>
                <a:latin typeface="Courier New"/>
                <a:cs typeface="Courier New"/>
              </a:rPr>
              <a:t>Contribuição</a:t>
            </a:r>
            <a:r>
              <a:rPr lang="en-US" sz="2800" b="1">
                <a:solidFill>
                  <a:srgbClr val="FFFFFF"/>
                </a:solidFill>
                <a:latin typeface="Courier New"/>
                <a:cs typeface="Courier New"/>
              </a:rPr>
              <a:t> </a:t>
            </a:r>
            <a:r>
              <a:rPr lang="en-US" sz="2800" b="1" err="1">
                <a:solidFill>
                  <a:srgbClr val="FFFFFF"/>
                </a:solidFill>
                <a:latin typeface="Courier New"/>
                <a:cs typeface="Courier New"/>
              </a:rPr>
              <a:t>aos</a:t>
            </a:r>
            <a:r>
              <a:rPr lang="en-US" sz="2800" b="1">
                <a:solidFill>
                  <a:srgbClr val="FFFFFF"/>
                </a:solidFill>
                <a:latin typeface="Courier New"/>
                <a:cs typeface="Courier New"/>
              </a:rPr>
              <a:t> </a:t>
            </a:r>
            <a:r>
              <a:rPr lang="en-US" sz="2800" b="1" err="1">
                <a:solidFill>
                  <a:srgbClr val="FFFFFF"/>
                </a:solidFill>
                <a:latin typeface="Courier New"/>
                <a:cs typeface="Courier New"/>
              </a:rPr>
              <a:t>objetivos</a:t>
            </a:r>
          </a:p>
        </p:txBody>
      </p:sp>
      <p:graphicFrame>
        <p:nvGraphicFramePr>
          <p:cNvPr id="5" name="Content Placeholder 2">
            <a:extLst>
              <a:ext uri="{FF2B5EF4-FFF2-40B4-BE49-F238E27FC236}">
                <a16:creationId xmlns:a16="http://schemas.microsoft.com/office/drawing/2014/main" xmlns="" id="{C20B9F77-EEA8-48A0-AA93-C20B8FF37C68}"/>
              </a:ext>
            </a:extLst>
          </p:cNvPr>
          <p:cNvGraphicFramePr>
            <a:graphicFrameLocks noGrp="1"/>
          </p:cNvGraphicFramePr>
          <p:nvPr>
            <p:ph idx="1"/>
            <p:extLst>
              <p:ext uri="{D42A27DB-BD31-4B8C-83A1-F6EECF244321}">
                <p14:modId xmlns:p14="http://schemas.microsoft.com/office/powerpoint/2010/main" val="4210849443"/>
              </p:ext>
            </p:extLst>
          </p:nvPr>
        </p:nvGraphicFramePr>
        <p:xfrm>
          <a:off x="5010150" y="685800"/>
          <a:ext cx="6492875" cy="5105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85338919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Imagem 2" descr="Uma imagem contendo interior, vermelho&#10;&#10;Descrição gerada com alta confiança">
            <a:extLst>
              <a:ext uri="{FF2B5EF4-FFF2-40B4-BE49-F238E27FC236}">
                <a16:creationId xmlns:a16="http://schemas.microsoft.com/office/drawing/2014/main" xmlns="" id="{6B1B13BC-5EEA-442C-82AD-CD6EFBB52273}"/>
              </a:ext>
            </a:extLst>
          </p:cNvPr>
          <p:cNvPicPr>
            <a:picLocks noChangeAspect="1"/>
          </p:cNvPicPr>
          <p:nvPr/>
        </p:nvPicPr>
        <p:blipFill>
          <a:blip r:embed="rId2"/>
          <a:stretch>
            <a:fillRect/>
          </a:stretch>
        </p:blipFill>
        <p:spPr>
          <a:xfrm>
            <a:off x="5249084" y="777937"/>
            <a:ext cx="5571067" cy="5571067"/>
          </a:xfrm>
          <a:prstGeom prst="rect">
            <a:avLst/>
          </a:prstGeom>
        </p:spPr>
      </p:pic>
      <p:graphicFrame>
        <p:nvGraphicFramePr>
          <p:cNvPr id="4" name="Diagrama 4">
            <a:extLst>
              <a:ext uri="{FF2B5EF4-FFF2-40B4-BE49-F238E27FC236}">
                <a16:creationId xmlns:a16="http://schemas.microsoft.com/office/drawing/2014/main" xmlns="" id="{EE714613-E17F-4767-84DF-E7A25C958F6F}"/>
              </a:ext>
            </a:extLst>
          </p:cNvPr>
          <p:cNvGraphicFramePr/>
          <p:nvPr>
            <p:extLst>
              <p:ext uri="{D42A27DB-BD31-4B8C-83A1-F6EECF244321}">
                <p14:modId xmlns:p14="http://schemas.microsoft.com/office/powerpoint/2010/main" val="3174120905"/>
              </p:ext>
            </p:extLst>
          </p:nvPr>
        </p:nvGraphicFramePr>
        <p:xfrm>
          <a:off x="717176" y="3202642"/>
          <a:ext cx="7037293" cy="365759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91" name="CaixaDeTexto 490">
            <a:extLst>
              <a:ext uri="{FF2B5EF4-FFF2-40B4-BE49-F238E27FC236}">
                <a16:creationId xmlns:a16="http://schemas.microsoft.com/office/drawing/2014/main" xmlns="" id="{588A0B02-51E1-4A46-9010-39897A9F1849}"/>
              </a:ext>
            </a:extLst>
          </p:cNvPr>
          <p:cNvSpPr txBox="1"/>
          <p:nvPr/>
        </p:nvSpPr>
        <p:spPr>
          <a:xfrm>
            <a:off x="1022409" y="611436"/>
            <a:ext cx="4157030" cy="3416320"/>
          </a:xfrm>
          <a:prstGeom prst="rect">
            <a:avLst/>
          </a:prstGeom>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pt-BR" dirty="0">
                <a:latin typeface="Courier New"/>
                <a:cs typeface="Courier New"/>
              </a:rPr>
              <a:t>Em que medida podemos relacionar financiamento público, gestão e governança, em um cenário de intensa transformação tecnológica, social e econômica, interna e externamente e  alternativas/modelos com capacidade de construir alternativas de desenvolvimento econômico com justiça social? </a:t>
            </a:r>
          </a:p>
        </p:txBody>
      </p:sp>
      <p:sp>
        <p:nvSpPr>
          <p:cNvPr id="11" name="CaixaDeTexto 10">
            <a:extLst>
              <a:ext uri="{FF2B5EF4-FFF2-40B4-BE49-F238E27FC236}">
                <a16:creationId xmlns:a16="http://schemas.microsoft.com/office/drawing/2014/main" xmlns="" id="{3D19FA2B-C873-4767-A26E-8E555AE53446}"/>
              </a:ext>
            </a:extLst>
          </p:cNvPr>
          <p:cNvSpPr txBox="1"/>
          <p:nvPr/>
        </p:nvSpPr>
        <p:spPr>
          <a:xfrm>
            <a:off x="3048000" y="3200400"/>
            <a:ext cx="6096000" cy="369332"/>
          </a:xfrm>
          <a:prstGeom prst="rect">
            <a:avLst/>
          </a:prstGeom>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endParaRPr lang="en-US"/>
          </a:p>
        </p:txBody>
      </p:sp>
    </p:spTree>
    <p:extLst>
      <p:ext uri="{BB962C8B-B14F-4D97-AF65-F5344CB8AC3E}">
        <p14:creationId xmlns:p14="http://schemas.microsoft.com/office/powerpoint/2010/main" val="51975341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xmlns="" id="{8D70B121-56F4-4848-B38B-182089D909FA}"/>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ltGray">
          <a:xfrm>
            <a:off x="321564" y="320040"/>
            <a:ext cx="11548872" cy="6217920"/>
          </a:xfrm>
          <a:prstGeom prst="rect">
            <a:avLst/>
          </a:prstGeom>
          <a:solidFill>
            <a:schemeClr val="tx1">
              <a:alpha val="8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CaixaDeTexto 1">
            <a:extLst>
              <a:ext uri="{FF2B5EF4-FFF2-40B4-BE49-F238E27FC236}">
                <a16:creationId xmlns:a16="http://schemas.microsoft.com/office/drawing/2014/main" xmlns="" id="{1DF11D55-3AAB-42D3-B4E6-2E41FC3D0EE7}"/>
              </a:ext>
            </a:extLst>
          </p:cNvPr>
          <p:cNvSpPr txBox="1"/>
          <p:nvPr/>
        </p:nvSpPr>
        <p:spPr>
          <a:xfrm>
            <a:off x="838200" y="963877"/>
            <a:ext cx="3494362" cy="4930246"/>
          </a:xfrm>
          <a:prstGeom prst="rect">
            <a:avLst/>
          </a:prstGeom>
        </p:spPr>
        <p:txBody>
          <a:bodyPr rot="0" spcFirstLastPara="0" vertOverflow="overflow" horzOverflow="overflow" vert="horz" lIns="91440" tIns="45720" rIns="91440" bIns="45720" numCol="1" spcCol="0" rtlCol="0" fromWordArt="0" anchor="ctr" anchorCtr="0" forceAA="0" compatLnSpc="1">
            <a:prstTxWarp prst="textNoShape">
              <a:avLst/>
            </a:prstTxWarp>
            <a:normAutofit/>
          </a:bodyPr>
          <a:lstStyle/>
          <a:p>
            <a:pPr algn="r">
              <a:lnSpc>
                <a:spcPct val="90000"/>
              </a:lnSpc>
              <a:spcBef>
                <a:spcPct val="0"/>
              </a:spcBef>
              <a:spcAft>
                <a:spcPts val="600"/>
              </a:spcAft>
            </a:pPr>
            <a:r>
              <a:rPr lang="en-US" sz="6000" b="1" kern="1200" dirty="0" err="1">
                <a:solidFill>
                  <a:schemeClr val="accent1"/>
                </a:solidFill>
                <a:latin typeface="+mj-lt"/>
                <a:ea typeface="+mj-ea"/>
                <a:cs typeface="+mj-cs"/>
              </a:rPr>
              <a:t>Premissas</a:t>
            </a:r>
            <a:r>
              <a:rPr lang="en-US" sz="6000" b="1" kern="1200" dirty="0">
                <a:solidFill>
                  <a:schemeClr val="accent1"/>
                </a:solidFill>
                <a:latin typeface="+mj-lt"/>
                <a:ea typeface="+mj-ea"/>
                <a:cs typeface="+mj-cs"/>
              </a:rPr>
              <a:t> </a:t>
            </a:r>
            <a:endParaRPr lang="en-US" sz="6000">
              <a:solidFill>
                <a:schemeClr val="accent1"/>
              </a:solidFill>
              <a:latin typeface="+mj-lt"/>
              <a:ea typeface="+mj-ea"/>
              <a:cs typeface="Calibri Light"/>
            </a:endParaRPr>
          </a:p>
          <a:p>
            <a:pPr algn="r">
              <a:lnSpc>
                <a:spcPct val="90000"/>
              </a:lnSpc>
              <a:spcBef>
                <a:spcPct val="0"/>
              </a:spcBef>
              <a:spcAft>
                <a:spcPts val="600"/>
              </a:spcAft>
            </a:pPr>
            <a:r>
              <a:rPr lang="en-US" sz="6000" b="1" kern="1200" err="1">
                <a:solidFill>
                  <a:schemeClr val="accent1"/>
                </a:solidFill>
                <a:latin typeface="+mj-lt"/>
                <a:ea typeface="+mj-ea"/>
                <a:cs typeface="+mj-cs"/>
              </a:rPr>
              <a:t>analíticas</a:t>
            </a:r>
            <a:endParaRPr lang="en-US" sz="6000" kern="1200" err="1">
              <a:solidFill>
                <a:schemeClr val="accent1"/>
              </a:solidFill>
              <a:latin typeface="+mj-lt"/>
              <a:ea typeface="+mj-ea"/>
              <a:cs typeface="Calibri Light"/>
            </a:endParaRPr>
          </a:p>
        </p:txBody>
      </p:sp>
      <p:cxnSp>
        <p:nvCxnSpPr>
          <p:cNvPr id="10" name="Straight Connector 9">
            <a:extLst>
              <a:ext uri="{FF2B5EF4-FFF2-40B4-BE49-F238E27FC236}">
                <a16:creationId xmlns:a16="http://schemas.microsoft.com/office/drawing/2014/main" xmlns="" id="{2D72A2C9-F3CA-4216-8BAD-FA4C970C3C4E}"/>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xmlns="" val="1"/>
              </p:ext>
            </p:extLst>
          </p:nvPr>
        </p:nvCxnSpPr>
        <p:spPr>
          <a:xfrm>
            <a:off x="4654296" y="2057400"/>
            <a:ext cx="0" cy="274320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3" name="CaixaDeTexto 2">
            <a:extLst>
              <a:ext uri="{FF2B5EF4-FFF2-40B4-BE49-F238E27FC236}">
                <a16:creationId xmlns:a16="http://schemas.microsoft.com/office/drawing/2014/main" xmlns="" id="{E82679C6-FC85-429F-B5CA-AA19BF7ECB92}"/>
              </a:ext>
            </a:extLst>
          </p:cNvPr>
          <p:cNvSpPr txBox="1"/>
          <p:nvPr/>
        </p:nvSpPr>
        <p:spPr>
          <a:xfrm>
            <a:off x="4976031" y="963877"/>
            <a:ext cx="6377769" cy="4930246"/>
          </a:xfrm>
          <a:prstGeom prst="rect">
            <a:avLst/>
          </a:prstGeom>
        </p:spPr>
        <p:txBody>
          <a:bodyPr rot="0" spcFirstLastPara="0" vertOverflow="overflow" horzOverflow="overflow" vert="horz" lIns="91440" tIns="45720" rIns="91440" bIns="45720" numCol="1" spcCol="0" rtlCol="0" fromWordArt="0" anchor="ctr" anchorCtr="0" forceAA="0" compatLnSpc="1">
            <a:prstTxWarp prst="textNoShape">
              <a:avLst/>
            </a:prstTxWarp>
            <a:normAutofit/>
          </a:bodyPr>
          <a:lstStyle/>
          <a:p>
            <a:pPr indent="-228600">
              <a:lnSpc>
                <a:spcPct val="90000"/>
              </a:lnSpc>
              <a:spcAft>
                <a:spcPts val="600"/>
              </a:spcAft>
              <a:buFont typeface="Arial" panose="020B0604020202020204" pitchFamily="34" charset="0"/>
              <a:buChar char="•"/>
            </a:pPr>
            <a:r>
              <a:rPr lang="en-US" sz="1900" dirty="0"/>
              <a:t>A </a:t>
            </a:r>
            <a:r>
              <a:rPr lang="en-US" sz="1900" dirty="0" err="1"/>
              <a:t>implementação</a:t>
            </a:r>
            <a:r>
              <a:rPr lang="en-US" sz="1900" dirty="0"/>
              <a:t> do </a:t>
            </a:r>
            <a:r>
              <a:rPr lang="en-US" sz="1900" dirty="0" err="1"/>
              <a:t>pacto</a:t>
            </a:r>
            <a:r>
              <a:rPr lang="en-US" sz="1900" dirty="0"/>
              <a:t> </a:t>
            </a:r>
            <a:r>
              <a:rPr lang="en-US" sz="1900" dirty="0" err="1"/>
              <a:t>federativo</a:t>
            </a:r>
            <a:r>
              <a:rPr lang="en-US" sz="1900" dirty="0"/>
              <a:t> sob o </a:t>
            </a:r>
            <a:r>
              <a:rPr lang="en-US" sz="1900" dirty="0" err="1"/>
              <a:t>ponto</a:t>
            </a:r>
            <a:r>
              <a:rPr lang="en-US" sz="1900" dirty="0"/>
              <a:t> de vista da </a:t>
            </a:r>
            <a:r>
              <a:rPr lang="en-US" sz="1900" dirty="0" err="1"/>
              <a:t>gestão</a:t>
            </a:r>
            <a:r>
              <a:rPr lang="en-US" sz="1900" dirty="0"/>
              <a:t> </a:t>
            </a:r>
            <a:r>
              <a:rPr lang="en-US" sz="1900" dirty="0" err="1"/>
              <a:t>não</a:t>
            </a:r>
            <a:r>
              <a:rPr lang="en-US" sz="1900" dirty="0"/>
              <a:t> </a:t>
            </a:r>
            <a:r>
              <a:rPr lang="en-US" sz="1900" dirty="0" err="1"/>
              <a:t>encontrou</a:t>
            </a:r>
            <a:r>
              <a:rPr lang="en-US" sz="1900" dirty="0"/>
              <a:t> </a:t>
            </a:r>
            <a:r>
              <a:rPr lang="en-US" sz="1900" dirty="0" err="1"/>
              <a:t>ainda</a:t>
            </a:r>
            <a:r>
              <a:rPr lang="en-US" sz="1900" dirty="0"/>
              <a:t> </a:t>
            </a:r>
            <a:r>
              <a:rPr lang="en-US" sz="1900" dirty="0" err="1"/>
              <a:t>seu</a:t>
            </a:r>
            <a:r>
              <a:rPr lang="en-US" sz="1900" dirty="0"/>
              <a:t> </a:t>
            </a:r>
            <a:r>
              <a:rPr lang="en-US" sz="1900" dirty="0" err="1"/>
              <a:t>caminho</a:t>
            </a:r>
            <a:r>
              <a:rPr lang="en-US" sz="1900" dirty="0"/>
              <a:t> de </a:t>
            </a:r>
            <a:r>
              <a:rPr lang="en-US" sz="1900" dirty="0" err="1"/>
              <a:t>realização</a:t>
            </a:r>
            <a:r>
              <a:rPr lang="en-US" sz="1900" dirty="0"/>
              <a:t>; </a:t>
            </a:r>
            <a:endParaRPr lang="en-US" sz="1900"/>
          </a:p>
          <a:p>
            <a:pPr indent="-228600">
              <a:lnSpc>
                <a:spcPct val="90000"/>
              </a:lnSpc>
              <a:spcAft>
                <a:spcPts val="600"/>
              </a:spcAft>
              <a:buFont typeface="Arial" panose="020B0604020202020204" pitchFamily="34" charset="0"/>
              <a:buChar char="•"/>
            </a:pPr>
            <a:r>
              <a:rPr lang="en-US" sz="1900" dirty="0"/>
              <a:t>“A </a:t>
            </a:r>
            <a:r>
              <a:rPr lang="en-US" sz="1900" dirty="0" err="1"/>
              <a:t>pacificação</a:t>
            </a:r>
            <a:r>
              <a:rPr lang="en-US" sz="1900" dirty="0"/>
              <a:t> do </a:t>
            </a:r>
            <a:r>
              <a:rPr lang="en-US" sz="1900" dirty="0" err="1"/>
              <a:t>entendimento</a:t>
            </a:r>
            <a:r>
              <a:rPr lang="en-US" sz="1900" dirty="0"/>
              <a:t> de que as </a:t>
            </a:r>
            <a:r>
              <a:rPr lang="en-US" sz="1900" dirty="0" err="1"/>
              <a:t>contradições</a:t>
            </a:r>
            <a:r>
              <a:rPr lang="en-US" sz="1900" dirty="0"/>
              <a:t> que </a:t>
            </a:r>
            <a:r>
              <a:rPr lang="en-US" sz="1900" dirty="0" err="1"/>
              <a:t>não</a:t>
            </a:r>
            <a:r>
              <a:rPr lang="en-US" sz="1900" dirty="0"/>
              <a:t> </a:t>
            </a:r>
            <a:r>
              <a:rPr lang="en-US" sz="1900" dirty="0" err="1"/>
              <a:t>permitem</a:t>
            </a:r>
            <a:r>
              <a:rPr lang="en-US" sz="1900" dirty="0"/>
              <a:t> o </a:t>
            </a:r>
            <a:r>
              <a:rPr lang="en-US" sz="1900" dirty="0" err="1"/>
              <a:t>alcance</a:t>
            </a:r>
            <a:r>
              <a:rPr lang="en-US" sz="1900" dirty="0"/>
              <a:t> e a </a:t>
            </a:r>
            <a:r>
              <a:rPr lang="en-US" sz="1900" dirty="0" err="1"/>
              <a:t>efetividade</a:t>
            </a:r>
            <a:r>
              <a:rPr lang="en-US" sz="1900" dirty="0"/>
              <a:t> das </a:t>
            </a:r>
            <a:r>
              <a:rPr lang="en-US" sz="1900" dirty="0" err="1"/>
              <a:t>políticas</a:t>
            </a:r>
            <a:r>
              <a:rPr lang="en-US" sz="1900" dirty="0"/>
              <a:t> </a:t>
            </a:r>
            <a:r>
              <a:rPr lang="en-US" sz="1900" dirty="0" err="1"/>
              <a:t>públicas</a:t>
            </a:r>
            <a:r>
              <a:rPr lang="en-US" sz="1900" dirty="0"/>
              <a:t> </a:t>
            </a:r>
            <a:r>
              <a:rPr lang="en-US" sz="1900" dirty="0" err="1"/>
              <a:t>ainda</a:t>
            </a:r>
            <a:r>
              <a:rPr lang="en-US" sz="1900" dirty="0"/>
              <a:t> </a:t>
            </a:r>
            <a:r>
              <a:rPr lang="en-US" sz="1900" dirty="0" err="1"/>
              <a:t>não</a:t>
            </a:r>
            <a:r>
              <a:rPr lang="en-US" sz="1900" dirty="0"/>
              <a:t> </a:t>
            </a:r>
            <a:r>
              <a:rPr lang="en-US" sz="1900" dirty="0" err="1"/>
              <a:t>foram</a:t>
            </a:r>
            <a:r>
              <a:rPr lang="en-US" sz="1900" dirty="0"/>
              <a:t> </a:t>
            </a:r>
            <a:r>
              <a:rPr lang="en-US" sz="1900" dirty="0" err="1"/>
              <a:t>superadas</a:t>
            </a:r>
            <a:r>
              <a:rPr lang="en-US" sz="1900" dirty="0"/>
              <a:t>;</a:t>
            </a:r>
            <a:endParaRPr lang="en-US" sz="1900" dirty="0">
              <a:cs typeface="Calibri"/>
            </a:endParaRPr>
          </a:p>
          <a:p>
            <a:pPr indent="-228600">
              <a:lnSpc>
                <a:spcPct val="90000"/>
              </a:lnSpc>
              <a:spcAft>
                <a:spcPts val="600"/>
              </a:spcAft>
              <a:buFont typeface="Arial" panose="020B0604020202020204" pitchFamily="34" charset="0"/>
              <a:buChar char="•"/>
            </a:pPr>
            <a:r>
              <a:rPr lang="en-US" sz="1900" dirty="0" err="1"/>
              <a:t>Situações</a:t>
            </a:r>
            <a:r>
              <a:rPr lang="en-US" sz="1900" dirty="0"/>
              <a:t> que </a:t>
            </a:r>
            <a:r>
              <a:rPr lang="en-US" sz="1900" dirty="0" err="1"/>
              <a:t>necessitam</a:t>
            </a:r>
            <a:r>
              <a:rPr lang="en-US" sz="1900" dirty="0"/>
              <a:t> de </a:t>
            </a:r>
            <a:r>
              <a:rPr lang="en-US" sz="1900" dirty="0" err="1"/>
              <a:t>articulação</a:t>
            </a:r>
            <a:r>
              <a:rPr lang="en-US" sz="1900" dirty="0"/>
              <a:t> e </a:t>
            </a:r>
            <a:r>
              <a:rPr lang="en-US" sz="1900" dirty="0" err="1"/>
              <a:t>coordenação</a:t>
            </a:r>
            <a:r>
              <a:rPr lang="en-US" sz="1900" dirty="0"/>
              <a:t> </a:t>
            </a:r>
            <a:r>
              <a:rPr lang="en-US" sz="1900" dirty="0" err="1"/>
              <a:t>institucional</a:t>
            </a:r>
            <a:r>
              <a:rPr lang="en-US" sz="1900" dirty="0"/>
              <a:t> </a:t>
            </a:r>
            <a:r>
              <a:rPr lang="en-US" sz="1900" dirty="0" err="1"/>
              <a:t>não</a:t>
            </a:r>
            <a:r>
              <a:rPr lang="en-US" sz="1900" dirty="0"/>
              <a:t> </a:t>
            </a:r>
            <a:r>
              <a:rPr lang="en-US" sz="1900" dirty="0" err="1"/>
              <a:t>foram</a:t>
            </a:r>
            <a:r>
              <a:rPr lang="en-US" sz="1900" dirty="0"/>
              <a:t> </a:t>
            </a:r>
            <a:r>
              <a:rPr lang="en-US" sz="1900" dirty="0" err="1"/>
              <a:t>superadas</a:t>
            </a:r>
            <a:r>
              <a:rPr lang="en-US" sz="1900" dirty="0"/>
              <a:t> </a:t>
            </a:r>
            <a:r>
              <a:rPr lang="en-US" sz="1900" dirty="0" err="1"/>
              <a:t>ou</a:t>
            </a:r>
            <a:r>
              <a:rPr lang="en-US" sz="1900" dirty="0"/>
              <a:t> </a:t>
            </a:r>
            <a:r>
              <a:rPr lang="en-US" sz="1900" dirty="0" err="1"/>
              <a:t>também</a:t>
            </a:r>
            <a:r>
              <a:rPr lang="en-US" sz="1900" dirty="0"/>
              <a:t> </a:t>
            </a:r>
            <a:r>
              <a:rPr lang="en-US" sz="1900" dirty="0" err="1"/>
              <a:t>pode</a:t>
            </a:r>
            <a:r>
              <a:rPr lang="en-US" sz="1900" dirty="0"/>
              <a:t>-se </a:t>
            </a:r>
            <a:r>
              <a:rPr lang="en-US" sz="1900" dirty="0" err="1"/>
              <a:t>afirmar</a:t>
            </a:r>
            <a:r>
              <a:rPr lang="en-US" sz="1900" dirty="0"/>
              <a:t> que </a:t>
            </a:r>
            <a:r>
              <a:rPr lang="en-US" sz="1900" dirty="0" err="1"/>
              <a:t>mecanismos</a:t>
            </a:r>
            <a:r>
              <a:rPr lang="en-US" sz="1900" dirty="0"/>
              <a:t> </a:t>
            </a:r>
            <a:r>
              <a:rPr lang="en-US" sz="1900" dirty="0" err="1"/>
              <a:t>capazes</a:t>
            </a:r>
            <a:r>
              <a:rPr lang="en-US" sz="1900" dirty="0"/>
              <a:t> de </a:t>
            </a:r>
            <a:r>
              <a:rPr lang="en-US" sz="1900" dirty="0" err="1"/>
              <a:t>realizar</a:t>
            </a:r>
            <a:r>
              <a:rPr lang="en-US" sz="1900" dirty="0"/>
              <a:t> </a:t>
            </a:r>
            <a:r>
              <a:rPr lang="en-US" sz="1900" dirty="0" err="1"/>
              <a:t>estes</a:t>
            </a:r>
            <a:r>
              <a:rPr lang="en-US" sz="1900" dirty="0"/>
              <a:t> </a:t>
            </a:r>
            <a:r>
              <a:rPr lang="en-US" sz="1900" dirty="0" err="1"/>
              <a:t>tipos</a:t>
            </a:r>
            <a:r>
              <a:rPr lang="en-US" sz="1900" dirty="0"/>
              <a:t> de </a:t>
            </a:r>
            <a:r>
              <a:rPr lang="en-US" sz="1900" dirty="0" err="1"/>
              <a:t>ação</a:t>
            </a:r>
            <a:r>
              <a:rPr lang="en-US" sz="1900" dirty="0"/>
              <a:t> </a:t>
            </a:r>
            <a:r>
              <a:rPr lang="en-US" sz="1900" dirty="0" err="1"/>
              <a:t>ainda</a:t>
            </a:r>
            <a:r>
              <a:rPr lang="en-US" sz="1900" dirty="0"/>
              <a:t> </a:t>
            </a:r>
            <a:r>
              <a:rPr lang="en-US" sz="1900" dirty="0" err="1"/>
              <a:t>não</a:t>
            </a:r>
            <a:r>
              <a:rPr lang="en-US" sz="1900" dirty="0"/>
              <a:t> </a:t>
            </a:r>
            <a:r>
              <a:rPr lang="en-US" sz="1900" dirty="0" err="1"/>
              <a:t>foram</a:t>
            </a:r>
            <a:r>
              <a:rPr lang="en-US" sz="1900" dirty="0"/>
              <a:t> </a:t>
            </a:r>
            <a:r>
              <a:rPr lang="en-US" sz="1900" dirty="0" err="1"/>
              <a:t>implementados</a:t>
            </a:r>
            <a:r>
              <a:rPr lang="en-US" sz="1900" dirty="0"/>
              <a:t>; </a:t>
            </a:r>
            <a:endParaRPr lang="en-US" sz="1900" dirty="0">
              <a:cs typeface="Calibri"/>
            </a:endParaRPr>
          </a:p>
          <a:p>
            <a:pPr indent="-228600">
              <a:lnSpc>
                <a:spcPct val="90000"/>
              </a:lnSpc>
              <a:spcAft>
                <a:spcPts val="600"/>
              </a:spcAft>
              <a:buFont typeface="Arial" panose="020B0604020202020204" pitchFamily="34" charset="0"/>
              <a:buChar char="•"/>
            </a:pPr>
            <a:r>
              <a:rPr lang="en-US" sz="1900" dirty="0"/>
              <a:t>um </a:t>
            </a:r>
            <a:r>
              <a:rPr lang="en-US" sz="1900" dirty="0" err="1"/>
              <a:t>modelo</a:t>
            </a:r>
            <a:r>
              <a:rPr lang="en-US" sz="1900" dirty="0"/>
              <a:t> de </a:t>
            </a:r>
            <a:r>
              <a:rPr lang="en-US" sz="1900" dirty="0" err="1"/>
              <a:t>governança</a:t>
            </a:r>
            <a:r>
              <a:rPr lang="en-US" sz="1900" dirty="0"/>
              <a:t> que </a:t>
            </a:r>
            <a:r>
              <a:rPr lang="en-US" sz="1900" dirty="0" err="1"/>
              <a:t>seja</a:t>
            </a:r>
            <a:r>
              <a:rPr lang="en-US" sz="1900" dirty="0"/>
              <a:t> </a:t>
            </a:r>
            <a:r>
              <a:rPr lang="en-US" sz="1900" dirty="0" err="1"/>
              <a:t>adequado</a:t>
            </a:r>
            <a:r>
              <a:rPr lang="en-US" sz="1900" dirty="0"/>
              <a:t> </a:t>
            </a:r>
            <a:r>
              <a:rPr lang="en-US" sz="1900" dirty="0" err="1"/>
              <a:t>aos</a:t>
            </a:r>
            <a:r>
              <a:rPr lang="en-US" sz="1900" dirty="0"/>
              <a:t> </a:t>
            </a:r>
            <a:r>
              <a:rPr lang="en-US" sz="1900" dirty="0" err="1"/>
              <a:t>desafios</a:t>
            </a:r>
            <a:r>
              <a:rPr lang="en-US" sz="1900" dirty="0"/>
              <a:t> de se </a:t>
            </a:r>
            <a:r>
              <a:rPr lang="en-US" sz="1900" dirty="0" err="1"/>
              <a:t>integrar</a:t>
            </a:r>
            <a:r>
              <a:rPr lang="en-US" sz="1900" dirty="0"/>
              <a:t> as </a:t>
            </a:r>
            <a:r>
              <a:rPr lang="en-US" sz="1900" dirty="0" err="1"/>
              <a:t>políticas</a:t>
            </a:r>
            <a:r>
              <a:rPr lang="en-US" sz="1900" dirty="0"/>
              <a:t> </a:t>
            </a:r>
            <a:r>
              <a:rPr lang="en-US" sz="1900" dirty="0" err="1"/>
              <a:t>tornando</a:t>
            </a:r>
            <a:r>
              <a:rPr lang="en-US" sz="1900" dirty="0"/>
              <a:t>-as </a:t>
            </a:r>
            <a:r>
              <a:rPr lang="en-US" sz="1900" dirty="0" err="1"/>
              <a:t>efetivamente</a:t>
            </a:r>
            <a:r>
              <a:rPr lang="en-US" sz="1900" dirty="0"/>
              <a:t> </a:t>
            </a:r>
            <a:r>
              <a:rPr lang="en-US" sz="1900" dirty="0" err="1"/>
              <a:t>multissetoriais</a:t>
            </a:r>
            <a:r>
              <a:rPr lang="en-US" sz="1900" dirty="0"/>
              <a:t> </a:t>
            </a:r>
            <a:r>
              <a:rPr lang="en-US" sz="1900" dirty="0" err="1"/>
              <a:t>não</a:t>
            </a:r>
            <a:r>
              <a:rPr lang="en-US" sz="1900" dirty="0"/>
              <a:t> </a:t>
            </a:r>
            <a:r>
              <a:rPr lang="en-US" sz="1900" dirty="0" err="1"/>
              <a:t>foi</a:t>
            </a:r>
            <a:r>
              <a:rPr lang="en-US" sz="1900" dirty="0"/>
              <a:t> </a:t>
            </a:r>
            <a:r>
              <a:rPr lang="en-US" sz="1900" dirty="0" err="1"/>
              <a:t>estabelecido</a:t>
            </a:r>
            <a:r>
              <a:rPr lang="en-US" sz="1900" dirty="0"/>
              <a:t>; e por </a:t>
            </a:r>
            <a:r>
              <a:rPr lang="en-US" sz="1900" dirty="0" err="1"/>
              <a:t>fim</a:t>
            </a:r>
            <a:r>
              <a:rPr lang="en-US" sz="1900" dirty="0"/>
              <a:t>,</a:t>
            </a:r>
            <a:endParaRPr lang="en-US" sz="1900" dirty="0">
              <a:cs typeface="Calibri"/>
            </a:endParaRPr>
          </a:p>
          <a:p>
            <a:pPr indent="-228600">
              <a:lnSpc>
                <a:spcPct val="90000"/>
              </a:lnSpc>
              <a:spcAft>
                <a:spcPts val="600"/>
              </a:spcAft>
              <a:buFont typeface="Arial" panose="020B0604020202020204" pitchFamily="34" charset="0"/>
              <a:buChar char="•"/>
            </a:pPr>
            <a:r>
              <a:rPr lang="en-US" sz="1900" dirty="0"/>
              <a:t>para </a:t>
            </a:r>
            <a:r>
              <a:rPr lang="en-US" sz="1900" dirty="0" err="1"/>
              <a:t>complexificar</a:t>
            </a:r>
            <a:r>
              <a:rPr lang="en-US" sz="1900" dirty="0"/>
              <a:t> </a:t>
            </a:r>
            <a:r>
              <a:rPr lang="en-US" sz="1900" dirty="0" err="1"/>
              <a:t>ainda</a:t>
            </a:r>
            <a:r>
              <a:rPr lang="en-US" sz="1900" dirty="0"/>
              <a:t> </a:t>
            </a:r>
            <a:r>
              <a:rPr lang="en-US" sz="1900" dirty="0" err="1"/>
              <a:t>mais</a:t>
            </a:r>
            <a:r>
              <a:rPr lang="en-US" sz="1900" dirty="0"/>
              <a:t> o </a:t>
            </a:r>
            <a:r>
              <a:rPr lang="en-US" sz="1900" dirty="0" err="1"/>
              <a:t>quadro</a:t>
            </a:r>
            <a:r>
              <a:rPr lang="en-US" sz="1900" dirty="0"/>
              <a:t>, </a:t>
            </a:r>
            <a:r>
              <a:rPr lang="en-US" sz="1900" dirty="0" err="1"/>
              <a:t>nos</a:t>
            </a:r>
            <a:r>
              <a:rPr lang="en-US" sz="1900" dirty="0"/>
              <a:t> </a:t>
            </a:r>
            <a:r>
              <a:rPr lang="en-US" sz="1900" dirty="0" err="1"/>
              <a:t>encontramos</a:t>
            </a:r>
            <a:r>
              <a:rPr lang="en-US" sz="1900" dirty="0"/>
              <a:t> </a:t>
            </a:r>
            <a:r>
              <a:rPr lang="en-US" sz="1900" dirty="0" err="1"/>
              <a:t>diante</a:t>
            </a:r>
            <a:r>
              <a:rPr lang="en-US" sz="1900" dirty="0"/>
              <a:t> de </a:t>
            </a:r>
            <a:r>
              <a:rPr lang="en-US" sz="1900" dirty="0" err="1"/>
              <a:t>uma</a:t>
            </a:r>
            <a:r>
              <a:rPr lang="en-US" sz="1900" dirty="0"/>
              <a:t> nova </a:t>
            </a:r>
            <a:r>
              <a:rPr lang="en-US" sz="1900" dirty="0" err="1"/>
              <a:t>onda</a:t>
            </a:r>
            <a:r>
              <a:rPr lang="en-US" sz="1900" dirty="0"/>
              <a:t> de </a:t>
            </a:r>
            <a:r>
              <a:rPr lang="en-US" sz="1900" dirty="0" err="1"/>
              <a:t>ingresso</a:t>
            </a:r>
            <a:r>
              <a:rPr lang="en-US" sz="1900" dirty="0"/>
              <a:t> de </a:t>
            </a:r>
            <a:r>
              <a:rPr lang="en-US" sz="1900" dirty="0" err="1"/>
              <a:t>milhões</a:t>
            </a:r>
            <a:r>
              <a:rPr lang="en-US" sz="1900" dirty="0"/>
              <a:t> de </a:t>
            </a:r>
            <a:r>
              <a:rPr lang="en-US" sz="1900" dirty="0" err="1"/>
              <a:t>brasileiros</a:t>
            </a:r>
            <a:r>
              <a:rPr lang="en-US" sz="1900" dirty="0"/>
              <a:t> </a:t>
            </a:r>
            <a:r>
              <a:rPr lang="en-US" sz="1900" dirty="0" err="1"/>
              <a:t>na</a:t>
            </a:r>
            <a:r>
              <a:rPr lang="en-US" sz="1900" dirty="0"/>
              <a:t> </a:t>
            </a:r>
            <a:r>
              <a:rPr lang="en-US" sz="1900" dirty="0" err="1"/>
              <a:t>cena</a:t>
            </a:r>
            <a:r>
              <a:rPr lang="en-US" sz="1900" dirty="0"/>
              <a:t> </a:t>
            </a:r>
            <a:r>
              <a:rPr lang="en-US" sz="1900" dirty="0" err="1"/>
              <a:t>pública</a:t>
            </a:r>
            <a:r>
              <a:rPr lang="en-US" sz="1900" dirty="0"/>
              <a:t> </a:t>
            </a:r>
            <a:r>
              <a:rPr lang="en-US" sz="1900" dirty="0" err="1"/>
              <a:t>onde</a:t>
            </a:r>
            <a:r>
              <a:rPr lang="en-US" sz="1900" dirty="0"/>
              <a:t> </a:t>
            </a:r>
            <a:r>
              <a:rPr lang="en-US" sz="1900" dirty="0" err="1"/>
              <a:t>novas</a:t>
            </a:r>
            <a:r>
              <a:rPr lang="en-US" sz="1900" dirty="0"/>
              <a:t> </a:t>
            </a:r>
            <a:r>
              <a:rPr lang="en-US" sz="1900" dirty="0" err="1"/>
              <a:t>demandas</a:t>
            </a:r>
            <a:r>
              <a:rPr lang="en-US" sz="1900" dirty="0"/>
              <a:t> </a:t>
            </a:r>
            <a:r>
              <a:rPr lang="en-US" sz="1900" dirty="0" err="1"/>
              <a:t>sociais</a:t>
            </a:r>
            <a:r>
              <a:rPr lang="en-US" sz="1900" dirty="0"/>
              <a:t> e </a:t>
            </a:r>
            <a:r>
              <a:rPr lang="en-US" sz="1900" dirty="0" err="1"/>
              <a:t>econômicas</a:t>
            </a:r>
            <a:r>
              <a:rPr lang="en-US" sz="1900" dirty="0"/>
              <a:t> </a:t>
            </a:r>
            <a:r>
              <a:rPr lang="en-US" sz="1900" dirty="0" err="1"/>
              <a:t>são</a:t>
            </a:r>
            <a:r>
              <a:rPr lang="en-US" sz="1900" dirty="0"/>
              <a:t> </a:t>
            </a:r>
            <a:r>
              <a:rPr lang="en-US" sz="1900" dirty="0" err="1"/>
              <a:t>postas</a:t>
            </a:r>
            <a:r>
              <a:rPr lang="en-US" sz="1900" dirty="0"/>
              <a:t> </a:t>
            </a:r>
            <a:r>
              <a:rPr lang="en-US" sz="1900" dirty="0" err="1"/>
              <a:t>em</a:t>
            </a:r>
            <a:r>
              <a:rPr lang="en-US" sz="1900" dirty="0"/>
              <a:t> </a:t>
            </a:r>
            <a:r>
              <a:rPr lang="en-US" sz="1900" dirty="0" err="1"/>
              <a:t>evidência</a:t>
            </a:r>
            <a:r>
              <a:rPr lang="en-US" sz="1900" dirty="0"/>
              <a:t>” (LUCIO e outros, 2014)</a:t>
            </a:r>
            <a:endParaRPr lang="en-US" sz="1900" dirty="0">
              <a:cs typeface="Calibri"/>
            </a:endParaRPr>
          </a:p>
        </p:txBody>
      </p:sp>
    </p:spTree>
    <p:extLst>
      <p:ext uri="{BB962C8B-B14F-4D97-AF65-F5344CB8AC3E}">
        <p14:creationId xmlns:p14="http://schemas.microsoft.com/office/powerpoint/2010/main" val="398609023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xmlns="" id="{AFA67CD3-AB4E-4A7A-BEB8-53C445D8C44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1" y="3726"/>
            <a:ext cx="5614875" cy="6858000"/>
          </a:xfrm>
          <a:prstGeom prst="rect">
            <a:avLst/>
          </a:prstGeom>
          <a:gradFill>
            <a:gsLst>
              <a:gs pos="0">
                <a:schemeClr val="accent1">
                  <a:lumMod val="100000"/>
                  <a:alpha val="82000"/>
                </a:schemeClr>
              </a:gs>
              <a:gs pos="25000">
                <a:schemeClr val="accent1">
                  <a:alpha val="60000"/>
                </a:schemeClr>
              </a:gs>
              <a:gs pos="94000">
                <a:schemeClr val="bg2">
                  <a:lumMod val="75000"/>
                </a:schemeClr>
              </a:gs>
              <a:gs pos="100000">
                <a:schemeClr val="bg2">
                  <a:lumMod val="7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xmlns="" id="{07CF545F-9C2E-4446-97CD-AD92990C2B68}"/>
              </a:ext>
              <a:ext uri="{C183D7F6-B498-43B3-948B-1728B52AA6E4}">
                <adec:decorative xmlns:adec="http://schemas.microsoft.com/office/drawing/2017/decorative" xmlns=""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xmlns="" val="1"/>
              </p:ext>
            </p:extLst>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xmlns="" id="{83D538DB-03DD-4C23-8B5B-ACF6355CD809}"/>
              </a:ext>
            </a:extLst>
          </p:cNvPr>
          <p:cNvSpPr>
            <a:spLocks noGrp="1"/>
          </p:cNvSpPr>
          <p:nvPr>
            <p:ph type="title"/>
          </p:nvPr>
        </p:nvSpPr>
        <p:spPr>
          <a:xfrm>
            <a:off x="6094105" y="573437"/>
            <a:ext cx="4977976" cy="1454051"/>
          </a:xfrm>
        </p:spPr>
        <p:txBody>
          <a:bodyPr>
            <a:normAutofit fontScale="90000"/>
          </a:bodyPr>
          <a:lstStyle/>
          <a:p>
            <a:r>
              <a:rPr lang="en-US" sz="2400" dirty="0">
                <a:solidFill>
                  <a:srgbClr val="000000"/>
                </a:solidFill>
                <a:latin typeface="Courier New"/>
                <a:cs typeface="Courier New"/>
              </a:rPr>
              <a:t>Estamos </a:t>
            </a:r>
            <a:r>
              <a:rPr lang="en-US" sz="2400" err="1">
                <a:solidFill>
                  <a:srgbClr val="000000"/>
                </a:solidFill>
                <a:latin typeface="Courier New"/>
                <a:cs typeface="Courier New"/>
              </a:rPr>
              <a:t>utilizando</a:t>
            </a:r>
            <a:r>
              <a:rPr lang="en-US" sz="2400" dirty="0">
                <a:solidFill>
                  <a:srgbClr val="000000"/>
                </a:solidFill>
                <a:latin typeface="Courier New"/>
                <a:cs typeface="Courier New"/>
              </a:rPr>
              <a:t> ferramentas </a:t>
            </a:r>
            <a:r>
              <a:rPr lang="en-US" sz="2400" err="1">
                <a:solidFill>
                  <a:srgbClr val="000000"/>
                </a:solidFill>
                <a:latin typeface="Courier New"/>
                <a:cs typeface="Courier New"/>
              </a:rPr>
              <a:t>teóricas</a:t>
            </a:r>
            <a:r>
              <a:rPr lang="en-US" sz="2400" dirty="0">
                <a:solidFill>
                  <a:srgbClr val="000000"/>
                </a:solidFill>
                <a:latin typeface="Courier New"/>
                <a:cs typeface="Courier New"/>
              </a:rPr>
              <a:t> e </a:t>
            </a:r>
            <a:r>
              <a:rPr lang="en-US" sz="2400" err="1">
                <a:solidFill>
                  <a:srgbClr val="000000"/>
                </a:solidFill>
                <a:latin typeface="Courier New"/>
                <a:cs typeface="Courier New"/>
              </a:rPr>
              <a:t>metodológicas</a:t>
            </a:r>
            <a:r>
              <a:rPr lang="en-US" sz="2400" dirty="0">
                <a:solidFill>
                  <a:srgbClr val="000000"/>
                </a:solidFill>
                <a:latin typeface="Courier New"/>
                <a:cs typeface="Courier New"/>
              </a:rPr>
              <a:t> adequadas</a:t>
            </a:r>
            <a:r>
              <a:rPr lang="en-US" sz="2400">
                <a:solidFill>
                  <a:srgbClr val="000000"/>
                </a:solidFill>
                <a:latin typeface="Courier New"/>
                <a:cs typeface="Courier New"/>
              </a:rPr>
              <a:t>? Precisamos de novas abordagens?  </a:t>
            </a:r>
          </a:p>
        </p:txBody>
      </p:sp>
      <p:sp>
        <p:nvSpPr>
          <p:cNvPr id="14" name="Freeform 62">
            <a:extLst>
              <a:ext uri="{FF2B5EF4-FFF2-40B4-BE49-F238E27FC236}">
                <a16:creationId xmlns:a16="http://schemas.microsoft.com/office/drawing/2014/main" xmlns="" id="{339C8D78-A644-462F-B674-F440635E5353}"/>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738619"/>
            <a:ext cx="5000438" cy="5400962"/>
          </a:xfrm>
          <a:custGeom>
            <a:avLst/>
            <a:gdLst>
              <a:gd name="connsiteX0" fmla="*/ 2299956 w 5000438"/>
              <a:gd name="connsiteY0" fmla="*/ 0 h 5400962"/>
              <a:gd name="connsiteX1" fmla="*/ 5000438 w 5000438"/>
              <a:gd name="connsiteY1" fmla="*/ 2700481 h 5400962"/>
              <a:gd name="connsiteX2" fmla="*/ 2299956 w 5000438"/>
              <a:gd name="connsiteY2" fmla="*/ 5400962 h 5400962"/>
              <a:gd name="connsiteX3" fmla="*/ 60675 w 5000438"/>
              <a:gd name="connsiteY3" fmla="*/ 4210346 h 5400962"/>
              <a:gd name="connsiteX4" fmla="*/ 0 w 5000438"/>
              <a:gd name="connsiteY4" fmla="*/ 4110472 h 5400962"/>
              <a:gd name="connsiteX5" fmla="*/ 0 w 5000438"/>
              <a:gd name="connsiteY5" fmla="*/ 1290491 h 5400962"/>
              <a:gd name="connsiteX6" fmla="*/ 60675 w 5000438"/>
              <a:gd name="connsiteY6" fmla="*/ 1190617 h 5400962"/>
              <a:gd name="connsiteX7" fmla="*/ 2299956 w 5000438"/>
              <a:gd name="connsiteY7" fmla="*/ 0 h 5400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000438" h="5400962">
                <a:moveTo>
                  <a:pt x="2299956" y="0"/>
                </a:moveTo>
                <a:cubicBezTo>
                  <a:pt x="3791390" y="0"/>
                  <a:pt x="5000438" y="1209047"/>
                  <a:pt x="5000438" y="2700481"/>
                </a:cubicBezTo>
                <a:cubicBezTo>
                  <a:pt x="5000438" y="4191915"/>
                  <a:pt x="3791390" y="5400962"/>
                  <a:pt x="2299956" y="5400962"/>
                </a:cubicBezTo>
                <a:cubicBezTo>
                  <a:pt x="1367810" y="5400962"/>
                  <a:pt x="545971" y="4928678"/>
                  <a:pt x="60675" y="4210346"/>
                </a:cubicBezTo>
                <a:lnTo>
                  <a:pt x="0" y="4110472"/>
                </a:lnTo>
                <a:lnTo>
                  <a:pt x="0" y="1290491"/>
                </a:lnTo>
                <a:lnTo>
                  <a:pt x="60675" y="1190617"/>
                </a:lnTo>
                <a:cubicBezTo>
                  <a:pt x="545971" y="472284"/>
                  <a:pt x="1367810" y="0"/>
                  <a:pt x="2299956" y="0"/>
                </a:cubicBezTo>
                <a:close/>
              </a:path>
            </a:pathLst>
          </a:custGeom>
          <a:solidFill>
            <a:srgbClr val="FFFFFF"/>
          </a:solidFill>
          <a:ln>
            <a:gradFill>
              <a:gsLst>
                <a:gs pos="0">
                  <a:schemeClr val="accent1">
                    <a:lumMod val="40000"/>
                    <a:lumOff val="60000"/>
                  </a:schemeClr>
                </a:gs>
                <a:gs pos="23000">
                  <a:schemeClr val="accent1">
                    <a:lumMod val="45000"/>
                    <a:lumOff val="55000"/>
                  </a:schemeClr>
                </a:gs>
                <a:gs pos="83000">
                  <a:schemeClr val="bg2">
                    <a:lumMod val="85000"/>
                  </a:schemeClr>
                </a:gs>
                <a:gs pos="100000">
                  <a:schemeClr val="bg2">
                    <a:lumMod val="85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7" name="Graphic 6" descr="Books">
            <a:extLst>
              <a:ext uri="{FF2B5EF4-FFF2-40B4-BE49-F238E27FC236}">
                <a16:creationId xmlns:a16="http://schemas.microsoft.com/office/drawing/2014/main" xmlns="" id="{1D941A60-6D61-448B-A205-8CA87DF527C2}"/>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p:blipFill>
        <p:spPr>
          <a:xfrm>
            <a:off x="450254" y="1629089"/>
            <a:ext cx="3620021" cy="3620021"/>
          </a:xfrm>
          <a:prstGeom prst="rect">
            <a:avLst/>
          </a:prstGeom>
        </p:spPr>
      </p:pic>
      <p:sp>
        <p:nvSpPr>
          <p:cNvPr id="3" name="Content Placeholder 2">
            <a:extLst>
              <a:ext uri="{FF2B5EF4-FFF2-40B4-BE49-F238E27FC236}">
                <a16:creationId xmlns:a16="http://schemas.microsoft.com/office/drawing/2014/main" xmlns="" id="{6417DDDE-D606-48F5-8124-7BBA508D64B5}"/>
              </a:ext>
            </a:extLst>
          </p:cNvPr>
          <p:cNvSpPr>
            <a:spLocks noGrp="1"/>
          </p:cNvSpPr>
          <p:nvPr>
            <p:ph idx="1"/>
          </p:nvPr>
        </p:nvSpPr>
        <p:spPr>
          <a:xfrm>
            <a:off x="6090574" y="2421682"/>
            <a:ext cx="4977578" cy="3639289"/>
          </a:xfrm>
        </p:spPr>
        <p:txBody>
          <a:bodyPr vert="horz" lIns="91440" tIns="45720" rIns="91440" bIns="45720" rtlCol="0" anchor="ctr">
            <a:normAutofit/>
          </a:bodyPr>
          <a:lstStyle/>
          <a:p>
            <a:pPr marL="0" indent="0">
              <a:buNone/>
            </a:pPr>
            <a:r>
              <a:rPr lang="en-US" sz="1700">
                <a:solidFill>
                  <a:srgbClr val="000000"/>
                </a:solidFill>
                <a:latin typeface="Courier New"/>
                <a:cs typeface="Courier New"/>
              </a:rPr>
              <a:t>James Buchanan, </a:t>
            </a:r>
            <a:r>
              <a:rPr lang="en-US" sz="1700" err="1">
                <a:solidFill>
                  <a:srgbClr val="000000"/>
                </a:solidFill>
                <a:latin typeface="Courier New"/>
                <a:cs typeface="Courier New"/>
              </a:rPr>
              <a:t>Prêmio</a:t>
            </a:r>
            <a:r>
              <a:rPr lang="en-US" sz="1700">
                <a:solidFill>
                  <a:srgbClr val="000000"/>
                </a:solidFill>
                <a:latin typeface="Courier New"/>
                <a:cs typeface="Courier New"/>
              </a:rPr>
              <a:t> Nobel de Economia (1986)  e principal </a:t>
            </a:r>
            <a:r>
              <a:rPr lang="en-US" sz="1700" err="1">
                <a:solidFill>
                  <a:srgbClr val="000000"/>
                </a:solidFill>
                <a:latin typeface="Courier New"/>
                <a:cs typeface="Courier New"/>
              </a:rPr>
              <a:t>fundador</a:t>
            </a:r>
            <a:r>
              <a:rPr lang="en-US" sz="1700">
                <a:solidFill>
                  <a:srgbClr val="000000"/>
                </a:solidFill>
                <a:latin typeface="Courier New"/>
                <a:cs typeface="Courier New"/>
              </a:rPr>
              <a:t> da Teoria da </a:t>
            </a:r>
            <a:r>
              <a:rPr lang="en-US" sz="1700" err="1">
                <a:solidFill>
                  <a:srgbClr val="000000"/>
                </a:solidFill>
                <a:latin typeface="Courier New"/>
                <a:cs typeface="Courier New"/>
              </a:rPr>
              <a:t>Escolha</a:t>
            </a:r>
            <a:r>
              <a:rPr lang="en-US" sz="1700" dirty="0">
                <a:solidFill>
                  <a:srgbClr val="000000"/>
                </a:solidFill>
                <a:latin typeface="Courier New"/>
                <a:cs typeface="Courier New"/>
              </a:rPr>
              <a:t> </a:t>
            </a:r>
            <a:r>
              <a:rPr lang="en-US" sz="1700">
                <a:solidFill>
                  <a:srgbClr val="000000"/>
                </a:solidFill>
                <a:latin typeface="Courier New"/>
                <a:cs typeface="Courier New"/>
              </a:rPr>
              <a:t>Pública que </a:t>
            </a:r>
            <a:r>
              <a:rPr lang="en-US" sz="1700" err="1">
                <a:solidFill>
                  <a:srgbClr val="000000"/>
                </a:solidFill>
                <a:latin typeface="Courier New"/>
                <a:cs typeface="Courier New"/>
              </a:rPr>
              <a:t>envolve</a:t>
            </a:r>
            <a:r>
              <a:rPr lang="en-US" sz="1700" dirty="0">
                <a:solidFill>
                  <a:srgbClr val="000000"/>
                </a:solidFill>
                <a:latin typeface="Courier New"/>
                <a:cs typeface="Courier New"/>
              </a:rPr>
              <a:t> </a:t>
            </a:r>
            <a:r>
              <a:rPr lang="en-US" sz="1700" err="1">
                <a:solidFill>
                  <a:srgbClr val="000000"/>
                </a:solidFill>
                <a:latin typeface="Courier New"/>
                <a:cs typeface="Courier New"/>
              </a:rPr>
              <a:t>sistematicamente</a:t>
            </a:r>
            <a:r>
              <a:rPr lang="en-US" sz="1700" dirty="0">
                <a:solidFill>
                  <a:srgbClr val="000000"/>
                </a:solidFill>
                <a:latin typeface="Courier New"/>
                <a:cs typeface="Courier New"/>
              </a:rPr>
              <a:t> </a:t>
            </a:r>
            <a:r>
              <a:rPr lang="en-US" sz="1700">
                <a:solidFill>
                  <a:srgbClr val="000000"/>
                </a:solidFill>
                <a:latin typeface="Courier New"/>
                <a:cs typeface="Courier New"/>
              </a:rPr>
              <a:t>a </a:t>
            </a:r>
            <a:r>
              <a:rPr lang="en-US" sz="1700" err="1">
                <a:solidFill>
                  <a:srgbClr val="000000"/>
                </a:solidFill>
                <a:latin typeface="Courier New"/>
                <a:cs typeface="Courier New"/>
              </a:rPr>
              <a:t>aplicação</a:t>
            </a:r>
            <a:r>
              <a:rPr lang="en-US" sz="1700">
                <a:solidFill>
                  <a:srgbClr val="000000"/>
                </a:solidFill>
                <a:latin typeface="Courier New"/>
                <a:cs typeface="Courier New"/>
              </a:rPr>
              <a:t> de </a:t>
            </a:r>
            <a:r>
              <a:rPr lang="en-US" sz="1700" err="1">
                <a:solidFill>
                  <a:srgbClr val="000000"/>
                </a:solidFill>
                <a:latin typeface="Courier New"/>
                <a:cs typeface="Courier New"/>
              </a:rPr>
              <a:t>modelos</a:t>
            </a:r>
            <a:r>
              <a:rPr lang="en-US" sz="1700">
                <a:solidFill>
                  <a:srgbClr val="000000"/>
                </a:solidFill>
                <a:latin typeface="Courier New"/>
                <a:cs typeface="Courier New"/>
              </a:rPr>
              <a:t> de </a:t>
            </a:r>
            <a:r>
              <a:rPr lang="en-US" sz="1700" err="1">
                <a:solidFill>
                  <a:srgbClr val="000000"/>
                </a:solidFill>
                <a:latin typeface="Courier New"/>
                <a:cs typeface="Courier New"/>
              </a:rPr>
              <a:t>análise</a:t>
            </a:r>
            <a:r>
              <a:rPr lang="en-US" sz="1700" dirty="0">
                <a:solidFill>
                  <a:srgbClr val="000000"/>
                </a:solidFill>
                <a:latin typeface="Courier New"/>
                <a:cs typeface="Courier New"/>
              </a:rPr>
              <a:t> </a:t>
            </a:r>
            <a:r>
              <a:rPr lang="en-US" sz="1700" err="1">
                <a:solidFill>
                  <a:srgbClr val="000000"/>
                </a:solidFill>
                <a:latin typeface="Courier New"/>
                <a:cs typeface="Courier New"/>
              </a:rPr>
              <a:t>econômica</a:t>
            </a:r>
            <a:r>
              <a:rPr lang="en-US" sz="1700">
                <a:solidFill>
                  <a:srgbClr val="000000"/>
                </a:solidFill>
                <a:latin typeface="Courier New"/>
                <a:cs typeface="Courier New"/>
              </a:rPr>
              <a:t> para </a:t>
            </a:r>
            <a:r>
              <a:rPr lang="en-US" sz="1700" err="1">
                <a:solidFill>
                  <a:srgbClr val="000000"/>
                </a:solidFill>
                <a:latin typeface="Courier New"/>
                <a:cs typeface="Courier New"/>
              </a:rPr>
              <a:t>decisões</a:t>
            </a:r>
            <a:r>
              <a:rPr lang="en-US" sz="1700" dirty="0">
                <a:solidFill>
                  <a:srgbClr val="000000"/>
                </a:solidFill>
                <a:latin typeface="Courier New"/>
                <a:cs typeface="Courier New"/>
              </a:rPr>
              <a:t> </a:t>
            </a:r>
            <a:r>
              <a:rPr lang="en-US" sz="1700" err="1">
                <a:solidFill>
                  <a:srgbClr val="000000"/>
                </a:solidFill>
                <a:latin typeface="Courier New"/>
                <a:cs typeface="Courier New"/>
              </a:rPr>
              <a:t>políticas</a:t>
            </a:r>
            <a:r>
              <a:rPr lang="en-US" sz="1700">
                <a:solidFill>
                  <a:srgbClr val="000000"/>
                </a:solidFill>
                <a:latin typeface="Courier New"/>
                <a:cs typeface="Courier New"/>
              </a:rPr>
              <a:t>; </a:t>
            </a:r>
            <a:endParaRPr lang="en-US" sz="1700">
              <a:solidFill>
                <a:srgbClr val="000000"/>
              </a:solidFill>
            </a:endParaRPr>
          </a:p>
          <a:p>
            <a:pPr marL="0" indent="0">
              <a:buNone/>
            </a:pPr>
            <a:r>
              <a:rPr lang="en-US" sz="1700" dirty="0">
                <a:solidFill>
                  <a:srgbClr val="000000"/>
                </a:solidFill>
                <a:latin typeface="Courier New"/>
                <a:cs typeface="Courier New"/>
              </a:rPr>
              <a:t>Buchanan </a:t>
            </a:r>
            <a:r>
              <a:rPr lang="en-US" sz="1700" err="1">
                <a:solidFill>
                  <a:srgbClr val="000000"/>
                </a:solidFill>
                <a:latin typeface="Courier New"/>
                <a:cs typeface="Courier New"/>
              </a:rPr>
              <a:t>ingressa</a:t>
            </a:r>
            <a:r>
              <a:rPr lang="en-US" sz="1700" dirty="0">
                <a:solidFill>
                  <a:srgbClr val="000000"/>
                </a:solidFill>
                <a:latin typeface="Courier New"/>
                <a:cs typeface="Courier New"/>
              </a:rPr>
              <a:t> </a:t>
            </a:r>
            <a:r>
              <a:rPr lang="en-US" sz="1700" err="1">
                <a:solidFill>
                  <a:srgbClr val="000000"/>
                </a:solidFill>
                <a:latin typeface="Courier New"/>
                <a:cs typeface="Courier New"/>
              </a:rPr>
              <a:t>em</a:t>
            </a:r>
            <a:r>
              <a:rPr lang="en-US" sz="1700" dirty="0">
                <a:solidFill>
                  <a:srgbClr val="000000"/>
                </a:solidFill>
                <a:latin typeface="Courier New"/>
                <a:cs typeface="Courier New"/>
              </a:rPr>
              <a:t> 1956 </a:t>
            </a:r>
            <a:r>
              <a:rPr lang="en-US" sz="1700" err="1">
                <a:solidFill>
                  <a:srgbClr val="000000"/>
                </a:solidFill>
                <a:latin typeface="Courier New"/>
                <a:cs typeface="Courier New"/>
              </a:rPr>
              <a:t>na</a:t>
            </a:r>
            <a:r>
              <a:rPr lang="en-US" sz="1700" dirty="0">
                <a:solidFill>
                  <a:srgbClr val="000000"/>
                </a:solidFill>
                <a:latin typeface="Courier New"/>
                <a:cs typeface="Courier New"/>
              </a:rPr>
              <a:t> </a:t>
            </a:r>
            <a:r>
              <a:rPr lang="en-US" sz="1700" err="1">
                <a:solidFill>
                  <a:srgbClr val="000000"/>
                </a:solidFill>
                <a:latin typeface="Courier New"/>
                <a:cs typeface="Courier New"/>
              </a:rPr>
              <a:t>Universidade</a:t>
            </a:r>
            <a:r>
              <a:rPr lang="en-US" sz="1700" dirty="0">
                <a:solidFill>
                  <a:srgbClr val="000000"/>
                </a:solidFill>
                <a:latin typeface="Courier New"/>
                <a:cs typeface="Courier New"/>
              </a:rPr>
              <a:t> de </a:t>
            </a:r>
            <a:r>
              <a:rPr lang="en-US" sz="1700" err="1">
                <a:solidFill>
                  <a:srgbClr val="000000"/>
                </a:solidFill>
                <a:latin typeface="Courier New"/>
                <a:cs typeface="Courier New"/>
              </a:rPr>
              <a:t>Virgínia</a:t>
            </a:r>
            <a:r>
              <a:rPr lang="en-US" sz="1700" dirty="0">
                <a:solidFill>
                  <a:srgbClr val="000000"/>
                </a:solidFill>
                <a:latin typeface="Courier New"/>
                <a:cs typeface="Courier New"/>
              </a:rPr>
              <a:t> </a:t>
            </a:r>
            <a:r>
              <a:rPr lang="en-US" sz="1700" err="1">
                <a:solidFill>
                  <a:srgbClr val="000000"/>
                </a:solidFill>
                <a:latin typeface="Courier New"/>
                <a:cs typeface="Courier New"/>
              </a:rPr>
              <a:t>indicado</a:t>
            </a:r>
            <a:r>
              <a:rPr lang="en-US" sz="1700" dirty="0">
                <a:solidFill>
                  <a:srgbClr val="000000"/>
                </a:solidFill>
                <a:latin typeface="Courier New"/>
                <a:cs typeface="Courier New"/>
              </a:rPr>
              <a:t> por Milton Friedman com a </a:t>
            </a:r>
            <a:r>
              <a:rPr lang="en-US" sz="1700" err="1">
                <a:solidFill>
                  <a:srgbClr val="000000"/>
                </a:solidFill>
                <a:latin typeface="Courier New"/>
                <a:cs typeface="Courier New"/>
              </a:rPr>
              <a:t>função</a:t>
            </a:r>
            <a:r>
              <a:rPr lang="en-US" sz="1700" dirty="0">
                <a:solidFill>
                  <a:srgbClr val="000000"/>
                </a:solidFill>
                <a:latin typeface="Courier New"/>
                <a:cs typeface="Courier New"/>
              </a:rPr>
              <a:t> de </a:t>
            </a:r>
            <a:r>
              <a:rPr lang="en-US" sz="1700" err="1">
                <a:solidFill>
                  <a:srgbClr val="000000"/>
                </a:solidFill>
                <a:latin typeface="Courier New"/>
                <a:cs typeface="Courier New"/>
              </a:rPr>
              <a:t>encontrar</a:t>
            </a:r>
            <a:r>
              <a:rPr lang="en-US" sz="1700" dirty="0">
                <a:solidFill>
                  <a:srgbClr val="000000"/>
                </a:solidFill>
                <a:latin typeface="Courier New"/>
                <a:cs typeface="Courier New"/>
              </a:rPr>
              <a:t> um </a:t>
            </a:r>
            <a:r>
              <a:rPr lang="en-US" sz="1700" err="1">
                <a:solidFill>
                  <a:srgbClr val="000000"/>
                </a:solidFill>
                <a:latin typeface="Courier New"/>
                <a:cs typeface="Courier New"/>
              </a:rPr>
              <a:t>meio</a:t>
            </a:r>
            <a:r>
              <a:rPr lang="en-US" sz="1700" dirty="0">
                <a:solidFill>
                  <a:srgbClr val="000000"/>
                </a:solidFill>
                <a:latin typeface="Courier New"/>
                <a:cs typeface="Courier New"/>
              </a:rPr>
              <a:t> de </a:t>
            </a:r>
            <a:r>
              <a:rPr lang="en-US" sz="1700" err="1">
                <a:solidFill>
                  <a:srgbClr val="000000"/>
                </a:solidFill>
                <a:latin typeface="Courier New"/>
                <a:cs typeface="Courier New"/>
              </a:rPr>
              <a:t>enfrentar</a:t>
            </a:r>
            <a:r>
              <a:rPr lang="en-US" sz="1700" dirty="0">
                <a:solidFill>
                  <a:srgbClr val="000000"/>
                </a:solidFill>
                <a:latin typeface="Courier New"/>
                <a:cs typeface="Courier New"/>
              </a:rPr>
              <a:t> a </a:t>
            </a:r>
            <a:r>
              <a:rPr lang="en-US" sz="1700" err="1">
                <a:solidFill>
                  <a:srgbClr val="000000"/>
                </a:solidFill>
                <a:latin typeface="Courier New"/>
                <a:cs typeface="Courier New"/>
              </a:rPr>
              <a:t>decisão</a:t>
            </a:r>
            <a:r>
              <a:rPr lang="en-US" sz="1700" dirty="0">
                <a:solidFill>
                  <a:srgbClr val="000000"/>
                </a:solidFill>
                <a:latin typeface="Courier New"/>
                <a:cs typeface="Courier New"/>
              </a:rPr>
              <a:t> da Suprema Corte </a:t>
            </a:r>
            <a:r>
              <a:rPr lang="en-US" sz="1700">
                <a:solidFill>
                  <a:srgbClr val="000000"/>
                </a:solidFill>
                <a:latin typeface="Courier New"/>
                <a:cs typeface="Courier New"/>
              </a:rPr>
              <a:t>Norte-Americana  de </a:t>
            </a:r>
            <a:r>
              <a:rPr lang="en-US" sz="1700" err="1">
                <a:solidFill>
                  <a:srgbClr val="000000"/>
                </a:solidFill>
                <a:latin typeface="Courier New"/>
                <a:cs typeface="Courier New"/>
              </a:rPr>
              <a:t>proibir</a:t>
            </a:r>
            <a:r>
              <a:rPr lang="en-US" sz="1700" dirty="0">
                <a:solidFill>
                  <a:srgbClr val="000000"/>
                </a:solidFill>
                <a:latin typeface="Courier New"/>
                <a:cs typeface="Courier New"/>
              </a:rPr>
              <a:t> a </a:t>
            </a:r>
            <a:r>
              <a:rPr lang="en-US" sz="1700" err="1">
                <a:solidFill>
                  <a:srgbClr val="000000"/>
                </a:solidFill>
                <a:latin typeface="Courier New"/>
                <a:cs typeface="Courier New"/>
              </a:rPr>
              <a:t>segregação</a:t>
            </a:r>
            <a:r>
              <a:rPr lang="en-US" sz="1700" dirty="0">
                <a:solidFill>
                  <a:srgbClr val="000000"/>
                </a:solidFill>
                <a:latin typeface="Courier New"/>
                <a:cs typeface="Courier New"/>
              </a:rPr>
              <a:t> racial </a:t>
            </a:r>
            <a:r>
              <a:rPr lang="en-US" sz="1700" err="1">
                <a:solidFill>
                  <a:srgbClr val="000000"/>
                </a:solidFill>
                <a:latin typeface="Courier New"/>
                <a:cs typeface="Courier New"/>
              </a:rPr>
              <a:t>nas</a:t>
            </a:r>
            <a:r>
              <a:rPr lang="en-US" sz="1700" dirty="0">
                <a:solidFill>
                  <a:srgbClr val="000000"/>
                </a:solidFill>
                <a:latin typeface="Courier New"/>
                <a:cs typeface="Courier New"/>
              </a:rPr>
              <a:t> escolas. </a:t>
            </a:r>
          </a:p>
          <a:p>
            <a:pPr marL="0" indent="0">
              <a:buNone/>
            </a:pPr>
            <a:endParaRPr lang="en-US" sz="1700">
              <a:solidFill>
                <a:srgbClr val="000000"/>
              </a:solidFill>
              <a:latin typeface="Courier New"/>
              <a:cs typeface="Courier New"/>
            </a:endParaRPr>
          </a:p>
          <a:p>
            <a:pPr marL="0" indent="0">
              <a:buNone/>
            </a:pPr>
            <a:endParaRPr lang="en-US" sz="1700">
              <a:solidFill>
                <a:srgbClr val="000000"/>
              </a:solidFill>
              <a:cs typeface="Calibri"/>
            </a:endParaRPr>
          </a:p>
        </p:txBody>
      </p:sp>
    </p:spTree>
    <p:extLst>
      <p:ext uri="{BB962C8B-B14F-4D97-AF65-F5344CB8AC3E}">
        <p14:creationId xmlns:p14="http://schemas.microsoft.com/office/powerpoint/2010/main" val="337344088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xmlns="" id="{42285737-90EE-47DC-AC80-8AE156B1196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flipV="1">
            <a:off x="-1" y="-1"/>
            <a:ext cx="4403709" cy="6858001"/>
          </a:xfrm>
          <a:custGeom>
            <a:avLst/>
            <a:gdLst>
              <a:gd name="connsiteX0" fmla="*/ 3223890 w 4403709"/>
              <a:gd name="connsiteY0" fmla="*/ 6858001 h 6858001"/>
              <a:gd name="connsiteX1" fmla="*/ 4101908 w 4403709"/>
              <a:gd name="connsiteY1" fmla="*/ 6858001 h 6858001"/>
              <a:gd name="connsiteX2" fmla="*/ 3254950 w 4403709"/>
              <a:gd name="connsiteY2" fmla="*/ 1599356 h 6858001"/>
              <a:gd name="connsiteX3" fmla="*/ 3254950 w 4403709"/>
              <a:gd name="connsiteY3" fmla="*/ 1594062 h 6858001"/>
              <a:gd name="connsiteX4" fmla="*/ 4403709 w 4403709"/>
              <a:gd name="connsiteY4" fmla="*/ 0 h 6858001"/>
              <a:gd name="connsiteX5" fmla="*/ 3254950 w 4403709"/>
              <a:gd name="connsiteY5" fmla="*/ 0 h 6858001"/>
              <a:gd name="connsiteX6" fmla="*/ 2903520 w 4403709"/>
              <a:gd name="connsiteY6" fmla="*/ 0 h 6858001"/>
              <a:gd name="connsiteX7" fmla="*/ 0 w 4403709"/>
              <a:gd name="connsiteY7" fmla="*/ 0 h 6858001"/>
              <a:gd name="connsiteX8" fmla="*/ 0 w 4403709"/>
              <a:gd name="connsiteY8" fmla="*/ 6858000 h 6858001"/>
              <a:gd name="connsiteX9" fmla="*/ 3223890 w 4403709"/>
              <a:gd name="connsiteY9" fmla="*/ 6858000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403709" h="6858001">
                <a:moveTo>
                  <a:pt x="3223890" y="6858001"/>
                </a:moveTo>
                <a:lnTo>
                  <a:pt x="4101908" y="6858001"/>
                </a:lnTo>
                <a:lnTo>
                  <a:pt x="3254950" y="1599356"/>
                </a:lnTo>
                <a:lnTo>
                  <a:pt x="3254950" y="1594062"/>
                </a:lnTo>
                <a:lnTo>
                  <a:pt x="4403709" y="0"/>
                </a:lnTo>
                <a:lnTo>
                  <a:pt x="3254950" y="0"/>
                </a:lnTo>
                <a:lnTo>
                  <a:pt x="2903520" y="0"/>
                </a:lnTo>
                <a:lnTo>
                  <a:pt x="0" y="0"/>
                </a:lnTo>
                <a:lnTo>
                  <a:pt x="0" y="6858000"/>
                </a:lnTo>
                <a:lnTo>
                  <a:pt x="3223890" y="6858000"/>
                </a:lnTo>
                <a:close/>
              </a:path>
            </a:pathLst>
          </a:custGeom>
          <a:ln>
            <a:noFill/>
          </a:ln>
        </p:spPr>
        <p:style>
          <a:lnRef idx="2">
            <a:schemeClr val="accent1">
              <a:shade val="50000"/>
            </a:schemeClr>
          </a:lnRef>
          <a:fillRef idx="1002">
            <a:schemeClr val="dk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2" name="Group 11">
            <a:extLst>
              <a:ext uri="{FF2B5EF4-FFF2-40B4-BE49-F238E27FC236}">
                <a16:creationId xmlns:a16="http://schemas.microsoft.com/office/drawing/2014/main" xmlns="" id="{B57BDC17-F1B3-455F-BBF1-680AA1F25C06}"/>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xmlns="" val="1"/>
              </p:ext>
            </p:extLst>
          </p:nvPr>
        </p:nvGrpSpPr>
        <p:grpSpPr>
          <a:xfrm>
            <a:off x="3315292" y="0"/>
            <a:ext cx="2436813" cy="6858001"/>
            <a:chOff x="1320800" y="0"/>
            <a:chExt cx="2436813" cy="6858001"/>
          </a:xfrm>
        </p:grpSpPr>
        <p:sp>
          <p:nvSpPr>
            <p:cNvPr id="13" name="Freeform 6">
              <a:extLst>
                <a:ext uri="{FF2B5EF4-FFF2-40B4-BE49-F238E27FC236}">
                  <a16:creationId xmlns:a16="http://schemas.microsoft.com/office/drawing/2014/main" xmlns="" id="{64E2FA9A-FEF7-4501-B0EB-5E45EDD2177A}"/>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sp>
        <p:sp>
          <p:nvSpPr>
            <p:cNvPr id="14" name="Freeform 7">
              <a:extLst>
                <a:ext uri="{FF2B5EF4-FFF2-40B4-BE49-F238E27FC236}">
                  <a16:creationId xmlns:a16="http://schemas.microsoft.com/office/drawing/2014/main" xmlns="" id="{BC38192B-B4CB-47D4-A3B1-10010247F158}"/>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rgbClr val="595959"/>
            </a:solidFill>
            <a:ln>
              <a:noFill/>
            </a:ln>
          </p:spPr>
        </p:sp>
        <p:sp>
          <p:nvSpPr>
            <p:cNvPr id="15" name="Freeform 8">
              <a:extLst>
                <a:ext uri="{FF2B5EF4-FFF2-40B4-BE49-F238E27FC236}">
                  <a16:creationId xmlns:a16="http://schemas.microsoft.com/office/drawing/2014/main" xmlns="" id="{96330E33-E171-4B0F-82B5-AF7230399B5C}"/>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rgbClr val="262626"/>
            </a:solidFill>
            <a:ln>
              <a:noFill/>
            </a:ln>
          </p:spPr>
        </p:sp>
        <p:sp>
          <p:nvSpPr>
            <p:cNvPr id="16" name="Freeform 9">
              <a:extLst>
                <a:ext uri="{FF2B5EF4-FFF2-40B4-BE49-F238E27FC236}">
                  <a16:creationId xmlns:a16="http://schemas.microsoft.com/office/drawing/2014/main" xmlns="" id="{332B1723-69BF-42D7-B757-0FA059E15256}"/>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sp>
        <p:sp>
          <p:nvSpPr>
            <p:cNvPr id="17" name="Freeform 10">
              <a:extLst>
                <a:ext uri="{FF2B5EF4-FFF2-40B4-BE49-F238E27FC236}">
                  <a16:creationId xmlns:a16="http://schemas.microsoft.com/office/drawing/2014/main" xmlns="" id="{F115D62D-1E96-48D1-A78D-D370A0BFB9B5}"/>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sp>
        <p:sp>
          <p:nvSpPr>
            <p:cNvPr id="18" name="Freeform 11">
              <a:extLst>
                <a:ext uri="{FF2B5EF4-FFF2-40B4-BE49-F238E27FC236}">
                  <a16:creationId xmlns:a16="http://schemas.microsoft.com/office/drawing/2014/main" xmlns="" id="{91C2876A-169D-4822-A766-C00578C88B4B}"/>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rgbClr val="404040"/>
            </a:solidFill>
            <a:ln>
              <a:noFill/>
            </a:ln>
          </p:spPr>
        </p:sp>
      </p:grpSp>
      <p:sp>
        <p:nvSpPr>
          <p:cNvPr id="2" name="Title 1">
            <a:extLst>
              <a:ext uri="{FF2B5EF4-FFF2-40B4-BE49-F238E27FC236}">
                <a16:creationId xmlns:a16="http://schemas.microsoft.com/office/drawing/2014/main" xmlns="" id="{993C7FF4-157D-4439-A40F-D823FFC33C87}"/>
              </a:ext>
            </a:extLst>
          </p:cNvPr>
          <p:cNvSpPr>
            <a:spLocks noGrp="1"/>
          </p:cNvSpPr>
          <p:nvPr>
            <p:ph type="title"/>
          </p:nvPr>
        </p:nvSpPr>
        <p:spPr>
          <a:xfrm>
            <a:off x="535020" y="685800"/>
            <a:ext cx="2780271" cy="5105400"/>
          </a:xfrm>
        </p:spPr>
        <p:txBody>
          <a:bodyPr>
            <a:normAutofit/>
          </a:bodyPr>
          <a:lstStyle/>
          <a:p>
            <a:r>
              <a:rPr lang="en-US" sz="2800">
                <a:solidFill>
                  <a:srgbClr val="FFFFFF"/>
                </a:solidFill>
                <a:latin typeface="Courier New"/>
                <a:cs typeface="Courier New"/>
              </a:rPr>
              <a:t>Estamos diante de algo extremamente instigante e complexo</a:t>
            </a:r>
          </a:p>
        </p:txBody>
      </p:sp>
      <p:graphicFrame>
        <p:nvGraphicFramePr>
          <p:cNvPr id="5" name="Content Placeholder 2">
            <a:extLst>
              <a:ext uri="{FF2B5EF4-FFF2-40B4-BE49-F238E27FC236}">
                <a16:creationId xmlns:a16="http://schemas.microsoft.com/office/drawing/2014/main" xmlns="" id="{159123B2-0B11-4AA3-BEEB-2AABF416F971}"/>
              </a:ext>
            </a:extLst>
          </p:cNvPr>
          <p:cNvGraphicFramePr>
            <a:graphicFrameLocks noGrp="1"/>
          </p:cNvGraphicFramePr>
          <p:nvPr>
            <p:ph idx="1"/>
            <p:extLst>
              <p:ext uri="{D42A27DB-BD31-4B8C-83A1-F6EECF244321}">
                <p14:modId xmlns:p14="http://schemas.microsoft.com/office/powerpoint/2010/main" val="253467739"/>
              </p:ext>
            </p:extLst>
          </p:nvPr>
        </p:nvGraphicFramePr>
        <p:xfrm>
          <a:off x="5010150" y="685800"/>
          <a:ext cx="6492875" cy="5105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94362578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 name="Freeform: Shape 9">
            <a:extLst>
              <a:ext uri="{FF2B5EF4-FFF2-40B4-BE49-F238E27FC236}">
                <a16:creationId xmlns:a16="http://schemas.microsoft.com/office/drawing/2014/main" xmlns="" id="{42285737-90EE-47DC-AC80-8AE156B1196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flipV="1">
            <a:off x="-1" y="-1"/>
            <a:ext cx="4403709" cy="6858001"/>
          </a:xfrm>
          <a:custGeom>
            <a:avLst/>
            <a:gdLst>
              <a:gd name="connsiteX0" fmla="*/ 3223890 w 4403709"/>
              <a:gd name="connsiteY0" fmla="*/ 6858001 h 6858001"/>
              <a:gd name="connsiteX1" fmla="*/ 4101908 w 4403709"/>
              <a:gd name="connsiteY1" fmla="*/ 6858001 h 6858001"/>
              <a:gd name="connsiteX2" fmla="*/ 3254950 w 4403709"/>
              <a:gd name="connsiteY2" fmla="*/ 1599356 h 6858001"/>
              <a:gd name="connsiteX3" fmla="*/ 3254950 w 4403709"/>
              <a:gd name="connsiteY3" fmla="*/ 1594062 h 6858001"/>
              <a:gd name="connsiteX4" fmla="*/ 4403709 w 4403709"/>
              <a:gd name="connsiteY4" fmla="*/ 0 h 6858001"/>
              <a:gd name="connsiteX5" fmla="*/ 3254950 w 4403709"/>
              <a:gd name="connsiteY5" fmla="*/ 0 h 6858001"/>
              <a:gd name="connsiteX6" fmla="*/ 2903520 w 4403709"/>
              <a:gd name="connsiteY6" fmla="*/ 0 h 6858001"/>
              <a:gd name="connsiteX7" fmla="*/ 0 w 4403709"/>
              <a:gd name="connsiteY7" fmla="*/ 0 h 6858001"/>
              <a:gd name="connsiteX8" fmla="*/ 0 w 4403709"/>
              <a:gd name="connsiteY8" fmla="*/ 6858000 h 6858001"/>
              <a:gd name="connsiteX9" fmla="*/ 3223890 w 4403709"/>
              <a:gd name="connsiteY9" fmla="*/ 6858000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403709" h="6858001">
                <a:moveTo>
                  <a:pt x="3223890" y="6858001"/>
                </a:moveTo>
                <a:lnTo>
                  <a:pt x="4101908" y="6858001"/>
                </a:lnTo>
                <a:lnTo>
                  <a:pt x="3254950" y="1599356"/>
                </a:lnTo>
                <a:lnTo>
                  <a:pt x="3254950" y="1594062"/>
                </a:lnTo>
                <a:lnTo>
                  <a:pt x="4403709" y="0"/>
                </a:lnTo>
                <a:lnTo>
                  <a:pt x="3254950" y="0"/>
                </a:lnTo>
                <a:lnTo>
                  <a:pt x="2903520" y="0"/>
                </a:lnTo>
                <a:lnTo>
                  <a:pt x="0" y="0"/>
                </a:lnTo>
                <a:lnTo>
                  <a:pt x="0" y="6858000"/>
                </a:lnTo>
                <a:lnTo>
                  <a:pt x="3223890" y="6858000"/>
                </a:lnTo>
                <a:close/>
              </a:path>
            </a:pathLst>
          </a:custGeom>
          <a:ln>
            <a:noFill/>
          </a:ln>
        </p:spPr>
        <p:style>
          <a:lnRef idx="2">
            <a:schemeClr val="accent1">
              <a:shade val="50000"/>
            </a:schemeClr>
          </a:lnRef>
          <a:fillRef idx="1002">
            <a:schemeClr val="dk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20" name="Group 11">
            <a:extLst>
              <a:ext uri="{FF2B5EF4-FFF2-40B4-BE49-F238E27FC236}">
                <a16:creationId xmlns:a16="http://schemas.microsoft.com/office/drawing/2014/main" xmlns="" id="{B57BDC17-F1B3-455F-BBF1-680AA1F25C06}"/>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xmlns="" val="1"/>
              </p:ext>
            </p:extLst>
          </p:nvPr>
        </p:nvGrpSpPr>
        <p:grpSpPr>
          <a:xfrm>
            <a:off x="3315292" y="0"/>
            <a:ext cx="2436813" cy="6858001"/>
            <a:chOff x="1320800" y="0"/>
            <a:chExt cx="2436813" cy="6858001"/>
          </a:xfrm>
        </p:grpSpPr>
        <p:sp>
          <p:nvSpPr>
            <p:cNvPr id="13" name="Freeform 6">
              <a:extLst>
                <a:ext uri="{FF2B5EF4-FFF2-40B4-BE49-F238E27FC236}">
                  <a16:creationId xmlns:a16="http://schemas.microsoft.com/office/drawing/2014/main" xmlns="" id="{64E2FA9A-FEF7-4501-B0EB-5E45EDD2177A}"/>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sp>
        <p:sp>
          <p:nvSpPr>
            <p:cNvPr id="14" name="Freeform 7">
              <a:extLst>
                <a:ext uri="{FF2B5EF4-FFF2-40B4-BE49-F238E27FC236}">
                  <a16:creationId xmlns:a16="http://schemas.microsoft.com/office/drawing/2014/main" xmlns="" id="{BC38192B-B4CB-47D4-A3B1-10010247F158}"/>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rgbClr val="595959"/>
            </a:solidFill>
            <a:ln>
              <a:noFill/>
            </a:ln>
          </p:spPr>
        </p:sp>
        <p:sp>
          <p:nvSpPr>
            <p:cNvPr id="15" name="Freeform 8">
              <a:extLst>
                <a:ext uri="{FF2B5EF4-FFF2-40B4-BE49-F238E27FC236}">
                  <a16:creationId xmlns:a16="http://schemas.microsoft.com/office/drawing/2014/main" xmlns="" id="{96330E33-E171-4B0F-82B5-AF7230399B5C}"/>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rgbClr val="262626"/>
            </a:solidFill>
            <a:ln>
              <a:noFill/>
            </a:ln>
          </p:spPr>
        </p:sp>
        <p:sp>
          <p:nvSpPr>
            <p:cNvPr id="16" name="Freeform 9">
              <a:extLst>
                <a:ext uri="{FF2B5EF4-FFF2-40B4-BE49-F238E27FC236}">
                  <a16:creationId xmlns:a16="http://schemas.microsoft.com/office/drawing/2014/main" xmlns="" id="{332B1723-69BF-42D7-B757-0FA059E15256}"/>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sp>
        <p:sp>
          <p:nvSpPr>
            <p:cNvPr id="17" name="Freeform 10">
              <a:extLst>
                <a:ext uri="{FF2B5EF4-FFF2-40B4-BE49-F238E27FC236}">
                  <a16:creationId xmlns:a16="http://schemas.microsoft.com/office/drawing/2014/main" xmlns="" id="{F115D62D-1E96-48D1-A78D-D370A0BFB9B5}"/>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sp>
        <p:sp>
          <p:nvSpPr>
            <p:cNvPr id="18" name="Freeform 11">
              <a:extLst>
                <a:ext uri="{FF2B5EF4-FFF2-40B4-BE49-F238E27FC236}">
                  <a16:creationId xmlns:a16="http://schemas.microsoft.com/office/drawing/2014/main" xmlns="" id="{91C2876A-169D-4822-A766-C00578C88B4B}"/>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rgbClr val="404040"/>
            </a:solidFill>
            <a:ln>
              <a:noFill/>
            </a:ln>
          </p:spPr>
        </p:sp>
      </p:grpSp>
      <p:sp>
        <p:nvSpPr>
          <p:cNvPr id="2" name="Title 1">
            <a:extLst>
              <a:ext uri="{FF2B5EF4-FFF2-40B4-BE49-F238E27FC236}">
                <a16:creationId xmlns:a16="http://schemas.microsoft.com/office/drawing/2014/main" xmlns="" id="{A4098A29-A453-4D8F-9DC4-3BBA5B2397C7}"/>
              </a:ext>
            </a:extLst>
          </p:cNvPr>
          <p:cNvSpPr>
            <a:spLocks noGrp="1"/>
          </p:cNvSpPr>
          <p:nvPr>
            <p:ph type="title"/>
          </p:nvPr>
        </p:nvSpPr>
        <p:spPr>
          <a:xfrm>
            <a:off x="535020" y="685800"/>
            <a:ext cx="2780271" cy="5105400"/>
          </a:xfrm>
        </p:spPr>
        <p:txBody>
          <a:bodyPr>
            <a:normAutofit/>
          </a:bodyPr>
          <a:lstStyle/>
          <a:p>
            <a:r>
              <a:rPr lang="en-US" sz="3700" dirty="0">
                <a:solidFill>
                  <a:srgbClr val="FFFFFF"/>
                </a:solidFill>
                <a:cs typeface="Calibri Light"/>
              </a:rPr>
              <a:t>A </a:t>
            </a:r>
            <a:r>
              <a:rPr lang="en-US" sz="3700" dirty="0" err="1">
                <a:solidFill>
                  <a:srgbClr val="FFFFFF"/>
                </a:solidFill>
                <a:cs typeface="Calibri Light"/>
              </a:rPr>
              <a:t>desigualdade</a:t>
            </a:r>
            <a:r>
              <a:rPr lang="en-US" sz="3700" dirty="0">
                <a:solidFill>
                  <a:srgbClr val="FFFFFF"/>
                </a:solidFill>
                <a:cs typeface="Calibri Light"/>
              </a:rPr>
              <a:t> </a:t>
            </a:r>
            <a:r>
              <a:rPr lang="en-US" sz="3700" dirty="0" err="1">
                <a:solidFill>
                  <a:srgbClr val="FFFFFF"/>
                </a:solidFill>
                <a:cs typeface="Calibri Light"/>
              </a:rPr>
              <a:t>como</a:t>
            </a:r>
            <a:r>
              <a:rPr lang="en-US" sz="3700" dirty="0">
                <a:solidFill>
                  <a:srgbClr val="FFFFFF"/>
                </a:solidFill>
                <a:cs typeface="Calibri Light"/>
              </a:rPr>
              <a:t> </a:t>
            </a:r>
            <a:r>
              <a:rPr lang="en-US" sz="3700" dirty="0" err="1">
                <a:solidFill>
                  <a:srgbClr val="FFFFFF"/>
                </a:solidFill>
                <a:cs typeface="Calibri Light"/>
              </a:rPr>
              <a:t>centro</a:t>
            </a:r>
            <a:r>
              <a:rPr lang="en-US" sz="3700" dirty="0">
                <a:solidFill>
                  <a:srgbClr val="FFFFFF"/>
                </a:solidFill>
                <a:cs typeface="Calibri Light"/>
              </a:rPr>
              <a:t> do debate?</a:t>
            </a:r>
            <a:endParaRPr lang="en-US" sz="3700" dirty="0">
              <a:solidFill>
                <a:srgbClr val="FFFFFF"/>
              </a:solidFill>
            </a:endParaRPr>
          </a:p>
        </p:txBody>
      </p:sp>
      <p:graphicFrame>
        <p:nvGraphicFramePr>
          <p:cNvPr id="21" name="Content Placeholder 2">
            <a:extLst>
              <a:ext uri="{FF2B5EF4-FFF2-40B4-BE49-F238E27FC236}">
                <a16:creationId xmlns:a16="http://schemas.microsoft.com/office/drawing/2014/main" xmlns="" id="{2EDAD7D7-0EBB-4300-B132-81BAF8E2E3A7}"/>
              </a:ext>
            </a:extLst>
          </p:cNvPr>
          <p:cNvGraphicFramePr>
            <a:graphicFrameLocks noGrp="1"/>
          </p:cNvGraphicFramePr>
          <p:nvPr>
            <p:ph idx="1"/>
            <p:extLst>
              <p:ext uri="{D42A27DB-BD31-4B8C-83A1-F6EECF244321}">
                <p14:modId xmlns:p14="http://schemas.microsoft.com/office/powerpoint/2010/main" val="2158932054"/>
              </p:ext>
            </p:extLst>
          </p:nvPr>
        </p:nvGraphicFramePr>
        <p:xfrm>
          <a:off x="5010150" y="685800"/>
          <a:ext cx="6492875" cy="5105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34563886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8" name="Rectangle 14">
            <a:extLst>
              <a:ext uri="{FF2B5EF4-FFF2-40B4-BE49-F238E27FC236}">
                <a16:creationId xmlns:a16="http://schemas.microsoft.com/office/drawing/2014/main" xmlns="" id="{08E89D5E-1885-4160-AC77-CC471DD1D0D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4636008"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xmlns="" id="{362BDA3E-06C1-401B-BAFA-22488CD7CFC3}"/>
              </a:ext>
            </a:extLst>
          </p:cNvPr>
          <p:cNvSpPr>
            <a:spLocks noGrp="1"/>
          </p:cNvSpPr>
          <p:nvPr>
            <p:ph type="title"/>
          </p:nvPr>
        </p:nvSpPr>
        <p:spPr>
          <a:xfrm>
            <a:off x="943277" y="712269"/>
            <a:ext cx="3370998" cy="5502264"/>
          </a:xfrm>
        </p:spPr>
        <p:txBody>
          <a:bodyPr>
            <a:normAutofit/>
          </a:bodyPr>
          <a:lstStyle/>
          <a:p>
            <a:r>
              <a:rPr lang="en-US">
                <a:solidFill>
                  <a:srgbClr val="FFFFFF"/>
                </a:solidFill>
                <a:cs typeface="Calibri Light"/>
              </a:rPr>
              <a:t>Últimos anos</a:t>
            </a:r>
            <a:endParaRPr lang="en-US">
              <a:solidFill>
                <a:srgbClr val="FFFFFF"/>
              </a:solidFill>
            </a:endParaRPr>
          </a:p>
        </p:txBody>
      </p:sp>
      <p:cxnSp>
        <p:nvCxnSpPr>
          <p:cNvPr id="19" name="Straight Connector 16">
            <a:extLst>
              <a:ext uri="{FF2B5EF4-FFF2-40B4-BE49-F238E27FC236}">
                <a16:creationId xmlns:a16="http://schemas.microsoft.com/office/drawing/2014/main" xmlns="" id="{550D2BD1-98F9-412D-905B-3A843EF4078B}"/>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xmlns="" val="1"/>
              </p:ext>
            </p:extLst>
          </p:nvPr>
        </p:nvCxnSpPr>
        <p:spPr>
          <a:xfrm flipV="1">
            <a:off x="762000" y="2971800"/>
            <a:ext cx="0" cy="914400"/>
          </a:xfrm>
          <a:prstGeom prst="line">
            <a:avLst/>
          </a:prstGeom>
          <a:ln w="19050">
            <a:solidFill>
              <a:srgbClr val="FFFFFF">
                <a:alpha val="80000"/>
              </a:srgbClr>
            </a:solidFill>
          </a:ln>
        </p:spPr>
        <p:style>
          <a:lnRef idx="1">
            <a:schemeClr val="accent1"/>
          </a:lnRef>
          <a:fillRef idx="0">
            <a:schemeClr val="accent1"/>
          </a:fillRef>
          <a:effectRef idx="0">
            <a:schemeClr val="accent1"/>
          </a:effectRef>
          <a:fontRef idx="minor">
            <a:schemeClr val="tx1"/>
          </a:fontRef>
        </p:style>
      </p:cxnSp>
      <p:graphicFrame>
        <p:nvGraphicFramePr>
          <p:cNvPr id="20" name="Content Placeholder 2">
            <a:extLst>
              <a:ext uri="{FF2B5EF4-FFF2-40B4-BE49-F238E27FC236}">
                <a16:creationId xmlns:a16="http://schemas.microsoft.com/office/drawing/2014/main" xmlns="" id="{BC30AA09-E9F8-4891-936B-348E9217D446}"/>
              </a:ext>
            </a:extLst>
          </p:cNvPr>
          <p:cNvGraphicFramePr>
            <a:graphicFrameLocks noGrp="1"/>
          </p:cNvGraphicFramePr>
          <p:nvPr>
            <p:ph idx="1"/>
            <p:extLst>
              <p:ext uri="{D42A27DB-BD31-4B8C-83A1-F6EECF244321}">
                <p14:modId xmlns:p14="http://schemas.microsoft.com/office/powerpoint/2010/main" val="2479488687"/>
              </p:ext>
            </p:extLst>
          </p:nvPr>
        </p:nvGraphicFramePr>
        <p:xfrm>
          <a:off x="5280025" y="642938"/>
          <a:ext cx="6269038" cy="55721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67292348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 name="Rectangle 9">
            <a:extLst>
              <a:ext uri="{FF2B5EF4-FFF2-40B4-BE49-F238E27FC236}">
                <a16:creationId xmlns:a16="http://schemas.microsoft.com/office/drawing/2014/main" xmlns="" id="{08E89D5E-1885-4160-AC77-CC471DD1D0D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4636008"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xmlns="" id="{9D89474E-B655-4EBA-BBD9-F9540AD5795B}"/>
              </a:ext>
            </a:extLst>
          </p:cNvPr>
          <p:cNvSpPr>
            <a:spLocks noGrp="1"/>
          </p:cNvSpPr>
          <p:nvPr>
            <p:ph type="title"/>
          </p:nvPr>
        </p:nvSpPr>
        <p:spPr>
          <a:xfrm>
            <a:off x="943277" y="712269"/>
            <a:ext cx="3370998" cy="5502264"/>
          </a:xfrm>
        </p:spPr>
        <p:txBody>
          <a:bodyPr>
            <a:normAutofit/>
          </a:bodyPr>
          <a:lstStyle/>
          <a:p>
            <a:r>
              <a:rPr lang="en-US" sz="3400" dirty="0" err="1">
                <a:solidFill>
                  <a:srgbClr val="FFFFFF"/>
                </a:solidFill>
                <a:cs typeface="Calibri Light"/>
              </a:rPr>
              <a:t>Gestão</a:t>
            </a:r>
            <a:r>
              <a:rPr lang="en-US" sz="3400" dirty="0">
                <a:solidFill>
                  <a:srgbClr val="FFFFFF"/>
                </a:solidFill>
                <a:cs typeface="Calibri Light"/>
              </a:rPr>
              <a:t> e </a:t>
            </a:r>
            <a:r>
              <a:rPr lang="en-US" sz="3400" dirty="0" err="1">
                <a:solidFill>
                  <a:srgbClr val="FFFFFF"/>
                </a:solidFill>
                <a:cs typeface="Calibri Light"/>
              </a:rPr>
              <a:t>Governança</a:t>
            </a:r>
            <a:r>
              <a:rPr lang="en-US" sz="3400" dirty="0">
                <a:solidFill>
                  <a:srgbClr val="FFFFFF"/>
                </a:solidFill>
                <a:cs typeface="Calibri Light"/>
              </a:rPr>
              <a:t> Pública para o </a:t>
            </a:r>
            <a:r>
              <a:rPr lang="en-US" sz="3400" dirty="0" err="1">
                <a:solidFill>
                  <a:srgbClr val="FFFFFF"/>
                </a:solidFill>
                <a:cs typeface="Calibri Light"/>
              </a:rPr>
              <a:t>Desenvolvimento:apontamentos</a:t>
            </a:r>
            <a:r>
              <a:rPr lang="en-US" sz="3400" dirty="0">
                <a:solidFill>
                  <a:srgbClr val="FFFFFF"/>
                </a:solidFill>
                <a:cs typeface="Calibri Light"/>
              </a:rPr>
              <a:t> a </a:t>
            </a:r>
            <a:r>
              <a:rPr lang="en-US" sz="3400" dirty="0" err="1">
                <a:solidFill>
                  <a:srgbClr val="FFFFFF"/>
                </a:solidFill>
                <a:cs typeface="Calibri Light"/>
              </a:rPr>
              <a:t>partir</a:t>
            </a:r>
            <a:r>
              <a:rPr lang="en-US" sz="3400" dirty="0">
                <a:solidFill>
                  <a:srgbClr val="FFFFFF"/>
                </a:solidFill>
                <a:cs typeface="Calibri Light"/>
              </a:rPr>
              <a:t> de </a:t>
            </a:r>
            <a:r>
              <a:rPr lang="en-US" sz="3400" dirty="0" err="1">
                <a:solidFill>
                  <a:srgbClr val="FFFFFF"/>
                </a:solidFill>
                <a:cs typeface="Calibri Light"/>
              </a:rPr>
              <a:t>revisão</a:t>
            </a:r>
            <a:r>
              <a:rPr lang="en-US" sz="3400" dirty="0">
                <a:solidFill>
                  <a:srgbClr val="FFFFFF"/>
                </a:solidFill>
                <a:cs typeface="Calibri Light"/>
              </a:rPr>
              <a:t> </a:t>
            </a:r>
            <a:r>
              <a:rPr lang="en-US" sz="3400" dirty="0" err="1">
                <a:solidFill>
                  <a:srgbClr val="FFFFFF"/>
                </a:solidFill>
                <a:cs typeface="Calibri Light"/>
              </a:rPr>
              <a:t>bibliográfica</a:t>
            </a:r>
            <a:endParaRPr lang="en-US" sz="3400" dirty="0" err="1">
              <a:solidFill>
                <a:srgbClr val="FFFFFF"/>
              </a:solidFill>
            </a:endParaRPr>
          </a:p>
        </p:txBody>
      </p:sp>
      <p:cxnSp>
        <p:nvCxnSpPr>
          <p:cNvPr id="7" name="Straight Connector 11">
            <a:extLst>
              <a:ext uri="{FF2B5EF4-FFF2-40B4-BE49-F238E27FC236}">
                <a16:creationId xmlns:a16="http://schemas.microsoft.com/office/drawing/2014/main" xmlns="" id="{550D2BD1-98F9-412D-905B-3A843EF4078B}"/>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xmlns="" val="1"/>
              </p:ext>
            </p:extLst>
          </p:nvPr>
        </p:nvCxnSpPr>
        <p:spPr>
          <a:xfrm flipV="1">
            <a:off x="762000" y="2971800"/>
            <a:ext cx="0" cy="914400"/>
          </a:xfrm>
          <a:prstGeom prst="line">
            <a:avLst/>
          </a:prstGeom>
          <a:ln w="19050">
            <a:solidFill>
              <a:srgbClr val="FFFFFF">
                <a:alpha val="80000"/>
              </a:srgbClr>
            </a:solidFill>
          </a:ln>
        </p:spPr>
        <p:style>
          <a:lnRef idx="1">
            <a:schemeClr val="accent1"/>
          </a:lnRef>
          <a:fillRef idx="0">
            <a:schemeClr val="accent1"/>
          </a:fillRef>
          <a:effectRef idx="0">
            <a:schemeClr val="accent1"/>
          </a:effectRef>
          <a:fontRef idx="minor">
            <a:schemeClr val="tx1"/>
          </a:fontRef>
        </p:style>
      </p:cxnSp>
      <p:graphicFrame>
        <p:nvGraphicFramePr>
          <p:cNvPr id="8" name="Content Placeholder 2">
            <a:extLst>
              <a:ext uri="{FF2B5EF4-FFF2-40B4-BE49-F238E27FC236}">
                <a16:creationId xmlns:a16="http://schemas.microsoft.com/office/drawing/2014/main" xmlns="" id="{F18D40AB-4573-4680-B3F2-2AB8DEDE8FB8}"/>
              </a:ext>
            </a:extLst>
          </p:cNvPr>
          <p:cNvGraphicFramePr>
            <a:graphicFrameLocks noGrp="1"/>
          </p:cNvGraphicFramePr>
          <p:nvPr>
            <p:ph idx="1"/>
            <p:extLst>
              <p:ext uri="{D42A27DB-BD31-4B8C-83A1-F6EECF244321}">
                <p14:modId xmlns:p14="http://schemas.microsoft.com/office/powerpoint/2010/main" val="2636415422"/>
              </p:ext>
            </p:extLst>
          </p:nvPr>
        </p:nvGraphicFramePr>
        <p:xfrm>
          <a:off x="5280025" y="642938"/>
          <a:ext cx="6269038" cy="55721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82104264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xmlns="" id="{08E89D5E-1885-4160-AC77-CC471DD1D0D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4636008"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xmlns="" id="{1FB5F54B-4D32-4D99-A7AA-DA159C542B26}"/>
              </a:ext>
            </a:extLst>
          </p:cNvPr>
          <p:cNvSpPr>
            <a:spLocks noGrp="1"/>
          </p:cNvSpPr>
          <p:nvPr>
            <p:ph type="title"/>
          </p:nvPr>
        </p:nvSpPr>
        <p:spPr>
          <a:xfrm>
            <a:off x="943277" y="712269"/>
            <a:ext cx="3370998" cy="5502264"/>
          </a:xfrm>
        </p:spPr>
        <p:txBody>
          <a:bodyPr>
            <a:normAutofit/>
          </a:bodyPr>
          <a:lstStyle/>
          <a:p>
            <a:r>
              <a:rPr lang="pt-BR">
                <a:solidFill>
                  <a:srgbClr val="FFFFFF"/>
                </a:solidFill>
                <a:cs typeface="Calibri Light"/>
              </a:rPr>
              <a:t>Agenda de Pesquisa (em curso)</a:t>
            </a:r>
            <a:endParaRPr lang="pt-BR">
              <a:solidFill>
                <a:srgbClr val="FFFFFF"/>
              </a:solidFill>
            </a:endParaRPr>
          </a:p>
        </p:txBody>
      </p:sp>
      <p:cxnSp>
        <p:nvCxnSpPr>
          <p:cNvPr id="12" name="Straight Connector 11">
            <a:extLst>
              <a:ext uri="{FF2B5EF4-FFF2-40B4-BE49-F238E27FC236}">
                <a16:creationId xmlns:a16="http://schemas.microsoft.com/office/drawing/2014/main" xmlns="" id="{550D2BD1-98F9-412D-905B-3A843EF4078B}"/>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xmlns="" val="1"/>
              </p:ext>
            </p:extLst>
          </p:nvPr>
        </p:nvCxnSpPr>
        <p:spPr>
          <a:xfrm flipV="1">
            <a:off x="762000" y="2971800"/>
            <a:ext cx="0" cy="914400"/>
          </a:xfrm>
          <a:prstGeom prst="line">
            <a:avLst/>
          </a:prstGeom>
          <a:ln w="19050">
            <a:solidFill>
              <a:srgbClr val="FFFFFF">
                <a:alpha val="80000"/>
              </a:srgbClr>
            </a:solidFill>
          </a:ln>
        </p:spPr>
        <p:style>
          <a:lnRef idx="1">
            <a:schemeClr val="accent1"/>
          </a:lnRef>
          <a:fillRef idx="0">
            <a:schemeClr val="accent1"/>
          </a:fillRef>
          <a:effectRef idx="0">
            <a:schemeClr val="accent1"/>
          </a:effectRef>
          <a:fontRef idx="minor">
            <a:schemeClr val="tx1"/>
          </a:fontRef>
        </p:style>
      </p:cxnSp>
      <p:graphicFrame>
        <p:nvGraphicFramePr>
          <p:cNvPr id="5" name="Espaço Reservado para Conteúdo 2">
            <a:extLst>
              <a:ext uri="{FF2B5EF4-FFF2-40B4-BE49-F238E27FC236}">
                <a16:creationId xmlns:a16="http://schemas.microsoft.com/office/drawing/2014/main" xmlns="" id="{68C808E3-95E8-4A6F-8AB0-237AF6D78CA7}"/>
              </a:ext>
            </a:extLst>
          </p:cNvPr>
          <p:cNvGraphicFramePr>
            <a:graphicFrameLocks noGrp="1"/>
          </p:cNvGraphicFramePr>
          <p:nvPr>
            <p:ph idx="1"/>
            <p:extLst>
              <p:ext uri="{D42A27DB-BD31-4B8C-83A1-F6EECF244321}">
                <p14:modId xmlns:p14="http://schemas.microsoft.com/office/powerpoint/2010/main" val="3091782683"/>
              </p:ext>
            </p:extLst>
          </p:nvPr>
        </p:nvGraphicFramePr>
        <p:xfrm>
          <a:off x="5280025" y="642938"/>
          <a:ext cx="6269038" cy="55721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6147411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Freeform: Shape 7">
            <a:extLst>
              <a:ext uri="{FF2B5EF4-FFF2-40B4-BE49-F238E27FC236}">
                <a16:creationId xmlns:a16="http://schemas.microsoft.com/office/drawing/2014/main" xmlns="" id="{6DB7ADBC-26DA-450D-A8BF-E1ACCB46639C}"/>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770234" y="1"/>
            <a:ext cx="6488456" cy="3036711"/>
          </a:xfrm>
          <a:custGeom>
            <a:avLst/>
            <a:gdLst>
              <a:gd name="connsiteX0" fmla="*/ 0 w 6488456"/>
              <a:gd name="connsiteY0" fmla="*/ 0 h 3036711"/>
              <a:gd name="connsiteX1" fmla="*/ 6488456 w 6488456"/>
              <a:gd name="connsiteY1" fmla="*/ 0 h 3036711"/>
              <a:gd name="connsiteX2" fmla="*/ 6482686 w 6488456"/>
              <a:gd name="connsiteY2" fmla="*/ 114279 h 3036711"/>
              <a:gd name="connsiteX3" fmla="*/ 3244228 w 6488456"/>
              <a:gd name="connsiteY3" fmla="*/ 3036711 h 3036711"/>
              <a:gd name="connsiteX4" fmla="*/ 5771 w 6488456"/>
              <a:gd name="connsiteY4" fmla="*/ 114279 h 303671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88456" h="3036711">
                <a:moveTo>
                  <a:pt x="0" y="0"/>
                </a:moveTo>
                <a:lnTo>
                  <a:pt x="6488456" y="0"/>
                </a:lnTo>
                <a:lnTo>
                  <a:pt x="6482686" y="114279"/>
                </a:lnTo>
                <a:cubicBezTo>
                  <a:pt x="6315984" y="1755766"/>
                  <a:pt x="4929697" y="3036711"/>
                  <a:pt x="3244228" y="3036711"/>
                </a:cubicBezTo>
                <a:cubicBezTo>
                  <a:pt x="1558760" y="3036711"/>
                  <a:pt x="172473" y="1755766"/>
                  <a:pt x="5771" y="114279"/>
                </a:cubicBezTo>
                <a:close/>
              </a:path>
            </a:pathLst>
          </a:cu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0" name="Freeform: Shape 9">
            <a:extLst>
              <a:ext uri="{FF2B5EF4-FFF2-40B4-BE49-F238E27FC236}">
                <a16:creationId xmlns:a16="http://schemas.microsoft.com/office/drawing/2014/main" xmlns="" id="{5692FB99-428A-4151-9665-80E56EF03D7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979870" y="1"/>
            <a:ext cx="6069184" cy="2839783"/>
          </a:xfrm>
          <a:custGeom>
            <a:avLst/>
            <a:gdLst>
              <a:gd name="connsiteX0" fmla="*/ 0 w 6069184"/>
              <a:gd name="connsiteY0" fmla="*/ 0 h 2839783"/>
              <a:gd name="connsiteX1" fmla="*/ 6069184 w 6069184"/>
              <a:gd name="connsiteY1" fmla="*/ 0 h 2839783"/>
              <a:gd name="connsiteX2" fmla="*/ 6063824 w 6069184"/>
              <a:gd name="connsiteY2" fmla="*/ 106160 h 2839783"/>
              <a:gd name="connsiteX3" fmla="*/ 3034592 w 6069184"/>
              <a:gd name="connsiteY3" fmla="*/ 2839783 h 2839783"/>
              <a:gd name="connsiteX4" fmla="*/ 5361 w 6069184"/>
              <a:gd name="connsiteY4" fmla="*/ 106160 h 283978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69184" h="2839783">
                <a:moveTo>
                  <a:pt x="0" y="0"/>
                </a:moveTo>
                <a:lnTo>
                  <a:pt x="6069184" y="0"/>
                </a:lnTo>
                <a:lnTo>
                  <a:pt x="6063824" y="106160"/>
                </a:lnTo>
                <a:cubicBezTo>
                  <a:pt x="5907892" y="1641596"/>
                  <a:pt x="4611168" y="2839783"/>
                  <a:pt x="3034592" y="2839783"/>
                </a:cubicBezTo>
                <a:cubicBezTo>
                  <a:pt x="1458016" y="2839783"/>
                  <a:pt x="161293" y="1641596"/>
                  <a:pt x="5361" y="106160"/>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2" name="Freeform: Shape 11">
            <a:extLst>
              <a:ext uri="{FF2B5EF4-FFF2-40B4-BE49-F238E27FC236}">
                <a16:creationId xmlns:a16="http://schemas.microsoft.com/office/drawing/2014/main" xmlns="" id="{5E3C0EDB-60D3-4CEF-8B80-C6D01E08DEC2}"/>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2896216"/>
            <a:ext cx="5198011" cy="3957242"/>
          </a:xfrm>
          <a:custGeom>
            <a:avLst/>
            <a:gdLst>
              <a:gd name="connsiteX0" fmla="*/ 1942747 w 5198011"/>
              <a:gd name="connsiteY0" fmla="*/ 0 h 3957242"/>
              <a:gd name="connsiteX1" fmla="*/ 5198011 w 5198011"/>
              <a:gd name="connsiteY1" fmla="*/ 3255264 h 3957242"/>
              <a:gd name="connsiteX2" fmla="*/ 5131876 w 5198011"/>
              <a:gd name="connsiteY2" fmla="*/ 3911314 h 3957242"/>
              <a:gd name="connsiteX3" fmla="*/ 5120066 w 5198011"/>
              <a:gd name="connsiteY3" fmla="*/ 3957242 h 3957242"/>
              <a:gd name="connsiteX4" fmla="*/ 0 w 5198011"/>
              <a:gd name="connsiteY4" fmla="*/ 3957242 h 3957242"/>
              <a:gd name="connsiteX5" fmla="*/ 0 w 5198011"/>
              <a:gd name="connsiteY5" fmla="*/ 647700 h 3957242"/>
              <a:gd name="connsiteX6" fmla="*/ 122698 w 5198011"/>
              <a:gd name="connsiteY6" fmla="*/ 555948 h 3957242"/>
              <a:gd name="connsiteX7" fmla="*/ 1942747 w 5198011"/>
              <a:gd name="connsiteY7" fmla="*/ 0 h 39572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198011" h="3957242">
                <a:moveTo>
                  <a:pt x="1942747" y="0"/>
                </a:moveTo>
                <a:cubicBezTo>
                  <a:pt x="3740580" y="0"/>
                  <a:pt x="5198011" y="1457431"/>
                  <a:pt x="5198011" y="3255264"/>
                </a:cubicBezTo>
                <a:cubicBezTo>
                  <a:pt x="5198011" y="3479993"/>
                  <a:pt x="5175239" y="3699404"/>
                  <a:pt x="5131876" y="3911314"/>
                </a:cubicBezTo>
                <a:lnTo>
                  <a:pt x="5120066" y="3957242"/>
                </a:lnTo>
                <a:lnTo>
                  <a:pt x="0" y="3957242"/>
                </a:lnTo>
                <a:lnTo>
                  <a:pt x="0" y="647700"/>
                </a:lnTo>
                <a:lnTo>
                  <a:pt x="122698" y="555948"/>
                </a:lnTo>
                <a:cubicBezTo>
                  <a:pt x="642241" y="204951"/>
                  <a:pt x="1268560" y="0"/>
                  <a:pt x="1942747" y="0"/>
                </a:cubicBezTo>
                <a:close/>
              </a:path>
            </a:pathLst>
          </a:cu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4" name="Freeform: Shape 13">
            <a:extLst>
              <a:ext uri="{FF2B5EF4-FFF2-40B4-BE49-F238E27FC236}">
                <a16:creationId xmlns:a16="http://schemas.microsoft.com/office/drawing/2014/main" xmlns="" id="{4B306978-A26E-4AC4-9EAA-BD29BD476A4F}"/>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3120244"/>
            <a:ext cx="5001415" cy="3733214"/>
          </a:xfrm>
          <a:custGeom>
            <a:avLst/>
            <a:gdLst>
              <a:gd name="connsiteX0" fmla="*/ 1956463 w 5001415"/>
              <a:gd name="connsiteY0" fmla="*/ 0 h 3733214"/>
              <a:gd name="connsiteX1" fmla="*/ 5001415 w 5001415"/>
              <a:gd name="connsiteY1" fmla="*/ 3044952 h 3733214"/>
              <a:gd name="connsiteX2" fmla="*/ 4939553 w 5001415"/>
              <a:gd name="connsiteY2" fmla="*/ 3658617 h 3733214"/>
              <a:gd name="connsiteX3" fmla="*/ 4920372 w 5001415"/>
              <a:gd name="connsiteY3" fmla="*/ 3733214 h 3733214"/>
              <a:gd name="connsiteX4" fmla="*/ 0 w 5001415"/>
              <a:gd name="connsiteY4" fmla="*/ 3733214 h 3733214"/>
              <a:gd name="connsiteX5" fmla="*/ 0 w 5001415"/>
              <a:gd name="connsiteY5" fmla="*/ 713124 h 3733214"/>
              <a:gd name="connsiteX6" fmla="*/ 19591 w 5001415"/>
              <a:gd name="connsiteY6" fmla="*/ 695319 h 3733214"/>
              <a:gd name="connsiteX7" fmla="*/ 1956463 w 5001415"/>
              <a:gd name="connsiteY7" fmla="*/ 0 h 3733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001415" h="3733214">
                <a:moveTo>
                  <a:pt x="1956463" y="0"/>
                </a:moveTo>
                <a:cubicBezTo>
                  <a:pt x="3638144" y="0"/>
                  <a:pt x="5001415" y="1363271"/>
                  <a:pt x="5001415" y="3044952"/>
                </a:cubicBezTo>
                <a:cubicBezTo>
                  <a:pt x="5001415" y="3255162"/>
                  <a:pt x="4980114" y="3460397"/>
                  <a:pt x="4939553" y="3658617"/>
                </a:cubicBezTo>
                <a:lnTo>
                  <a:pt x="4920372" y="3733214"/>
                </a:lnTo>
                <a:lnTo>
                  <a:pt x="0" y="3733214"/>
                </a:lnTo>
                <a:lnTo>
                  <a:pt x="0" y="713124"/>
                </a:lnTo>
                <a:lnTo>
                  <a:pt x="19591" y="695319"/>
                </a:lnTo>
                <a:cubicBezTo>
                  <a:pt x="545938" y="260939"/>
                  <a:pt x="1220728" y="0"/>
                  <a:pt x="1956463"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6" name="Freeform: Shape 15">
            <a:extLst>
              <a:ext uri="{FF2B5EF4-FFF2-40B4-BE49-F238E27FC236}">
                <a16:creationId xmlns:a16="http://schemas.microsoft.com/office/drawing/2014/main" xmlns="" id="{40C269CE-FB56-4D68-8CFB-1CFD5F35051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5759837" y="495702"/>
            <a:ext cx="6428625" cy="6357756"/>
          </a:xfrm>
          <a:custGeom>
            <a:avLst/>
            <a:gdLst>
              <a:gd name="connsiteX0" fmla="*/ 4279392 w 6428625"/>
              <a:gd name="connsiteY0" fmla="*/ 0 h 6357756"/>
              <a:gd name="connsiteX1" fmla="*/ 6319204 w 6428625"/>
              <a:gd name="connsiteY1" fmla="*/ 516500 h 6357756"/>
              <a:gd name="connsiteX2" fmla="*/ 6428625 w 6428625"/>
              <a:gd name="connsiteY2" fmla="*/ 579415 h 6357756"/>
              <a:gd name="connsiteX3" fmla="*/ 6428625 w 6428625"/>
              <a:gd name="connsiteY3" fmla="*/ 6357756 h 6357756"/>
              <a:gd name="connsiteX4" fmla="*/ 539921 w 6428625"/>
              <a:gd name="connsiteY4" fmla="*/ 6357756 h 6357756"/>
              <a:gd name="connsiteX5" fmla="*/ 516500 w 6428625"/>
              <a:gd name="connsiteY5" fmla="*/ 6319205 h 6357756"/>
              <a:gd name="connsiteX6" fmla="*/ 0 w 6428625"/>
              <a:gd name="connsiteY6" fmla="*/ 4279392 h 6357756"/>
              <a:gd name="connsiteX7" fmla="*/ 4279392 w 6428625"/>
              <a:gd name="connsiteY7" fmla="*/ 0 h 63577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428625" h="6357756">
                <a:moveTo>
                  <a:pt x="4279392" y="0"/>
                </a:moveTo>
                <a:cubicBezTo>
                  <a:pt x="5017968" y="0"/>
                  <a:pt x="5712843" y="187105"/>
                  <a:pt x="6319204" y="516500"/>
                </a:cubicBezTo>
                <a:lnTo>
                  <a:pt x="6428625" y="579415"/>
                </a:lnTo>
                <a:lnTo>
                  <a:pt x="6428625" y="6357756"/>
                </a:lnTo>
                <a:lnTo>
                  <a:pt x="539921" y="6357756"/>
                </a:lnTo>
                <a:lnTo>
                  <a:pt x="516500" y="6319205"/>
                </a:lnTo>
                <a:cubicBezTo>
                  <a:pt x="187105" y="5712844"/>
                  <a:pt x="0" y="5017968"/>
                  <a:pt x="0" y="4279392"/>
                </a:cubicBezTo>
                <a:cubicBezTo>
                  <a:pt x="0" y="1915949"/>
                  <a:pt x="1915949" y="0"/>
                  <a:pt x="4279392" y="0"/>
                </a:cubicBezTo>
                <a:close/>
              </a:path>
            </a:pathLst>
          </a:cu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8" name="Freeform: Shape 17">
            <a:extLst>
              <a:ext uri="{FF2B5EF4-FFF2-40B4-BE49-F238E27FC236}">
                <a16:creationId xmlns:a16="http://schemas.microsoft.com/office/drawing/2014/main" xmlns="" id="{A6ED7E7F-75F7-4581-A930-C4DEBC2A841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5924429" y="660294"/>
            <a:ext cx="6264033" cy="6193164"/>
          </a:xfrm>
          <a:custGeom>
            <a:avLst/>
            <a:gdLst>
              <a:gd name="connsiteX0" fmla="*/ 4114800 w 6264033"/>
              <a:gd name="connsiteY0" fmla="*/ 0 h 6193164"/>
              <a:gd name="connsiteX1" fmla="*/ 6248473 w 6264033"/>
              <a:gd name="connsiteY1" fmla="*/ 595714 h 6193164"/>
              <a:gd name="connsiteX2" fmla="*/ 6264033 w 6264033"/>
              <a:gd name="connsiteY2" fmla="*/ 605689 h 6193164"/>
              <a:gd name="connsiteX3" fmla="*/ 6264033 w 6264033"/>
              <a:gd name="connsiteY3" fmla="*/ 6193164 h 6193164"/>
              <a:gd name="connsiteX4" fmla="*/ 567718 w 6264033"/>
              <a:gd name="connsiteY4" fmla="*/ 6193164 h 6193164"/>
              <a:gd name="connsiteX5" fmla="*/ 496635 w 6264033"/>
              <a:gd name="connsiteY5" fmla="*/ 6076158 h 6193164"/>
              <a:gd name="connsiteX6" fmla="*/ 0 w 6264033"/>
              <a:gd name="connsiteY6" fmla="*/ 4114800 h 6193164"/>
              <a:gd name="connsiteX7" fmla="*/ 4114800 w 6264033"/>
              <a:gd name="connsiteY7" fmla="*/ 0 h 6193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264033" h="6193164">
                <a:moveTo>
                  <a:pt x="4114800" y="0"/>
                </a:moveTo>
                <a:cubicBezTo>
                  <a:pt x="4895986" y="0"/>
                  <a:pt x="5626328" y="217689"/>
                  <a:pt x="6248473" y="595714"/>
                </a:cubicBezTo>
                <a:lnTo>
                  <a:pt x="6264033" y="605689"/>
                </a:lnTo>
                <a:lnTo>
                  <a:pt x="6264033" y="6193164"/>
                </a:lnTo>
                <a:lnTo>
                  <a:pt x="567718" y="6193164"/>
                </a:lnTo>
                <a:lnTo>
                  <a:pt x="496635" y="6076158"/>
                </a:lnTo>
                <a:cubicBezTo>
                  <a:pt x="179909" y="5493119"/>
                  <a:pt x="0" y="4824969"/>
                  <a:pt x="0" y="4114800"/>
                </a:cubicBezTo>
                <a:cubicBezTo>
                  <a:pt x="0" y="1842259"/>
                  <a:pt x="1842259" y="0"/>
                  <a:pt x="4114800" y="0"/>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xmlns="" id="{2FCEF132-98A8-47F0-B646-ED04A1EC940F}"/>
              </a:ext>
            </a:extLst>
          </p:cNvPr>
          <p:cNvSpPr>
            <a:spLocks noGrp="1"/>
          </p:cNvSpPr>
          <p:nvPr>
            <p:ph type="title"/>
          </p:nvPr>
        </p:nvSpPr>
        <p:spPr>
          <a:xfrm>
            <a:off x="6789743" y="2530063"/>
            <a:ext cx="4996329" cy="1936752"/>
          </a:xfrm>
        </p:spPr>
        <p:txBody>
          <a:bodyPr vert="horz" lIns="91440" tIns="45720" rIns="91440" bIns="45720" rtlCol="0" anchor="b">
            <a:normAutofit/>
          </a:bodyPr>
          <a:lstStyle/>
          <a:p>
            <a:pPr algn="ctr"/>
            <a:r>
              <a:rPr lang="en-US" kern="1200">
                <a:solidFill>
                  <a:srgbClr val="FFFFFF"/>
                </a:solidFill>
                <a:latin typeface="+mj-lt"/>
                <a:ea typeface="+mj-ea"/>
                <a:cs typeface="+mj-cs"/>
              </a:rPr>
              <a:t>Obrigada!</a:t>
            </a:r>
          </a:p>
        </p:txBody>
      </p:sp>
      <p:sp>
        <p:nvSpPr>
          <p:cNvPr id="3" name="Text Placeholder 2">
            <a:extLst>
              <a:ext uri="{FF2B5EF4-FFF2-40B4-BE49-F238E27FC236}">
                <a16:creationId xmlns:a16="http://schemas.microsoft.com/office/drawing/2014/main" xmlns="" id="{109D5240-025E-4BAA-A158-C8EB485AAE63}"/>
              </a:ext>
            </a:extLst>
          </p:cNvPr>
          <p:cNvSpPr>
            <a:spLocks noGrp="1"/>
          </p:cNvSpPr>
          <p:nvPr>
            <p:ph type="body" idx="1"/>
          </p:nvPr>
        </p:nvSpPr>
        <p:spPr>
          <a:xfrm>
            <a:off x="6789743" y="4632160"/>
            <a:ext cx="4996328" cy="1068293"/>
          </a:xfrm>
        </p:spPr>
        <p:txBody>
          <a:bodyPr vert="horz" lIns="91440" tIns="45720" rIns="91440" bIns="45720" rtlCol="0" anchor="t">
            <a:normAutofit/>
          </a:bodyPr>
          <a:lstStyle/>
          <a:p>
            <a:pPr algn="ctr"/>
            <a:r>
              <a:rPr lang="en-US">
                <a:solidFill>
                  <a:srgbClr val="FFFFFF"/>
                </a:solidFill>
              </a:rPr>
              <a:t>magda</a:t>
            </a:r>
            <a:r>
              <a:rPr lang="en-US" kern="1200">
                <a:solidFill>
                  <a:srgbClr val="FFFFFF"/>
                </a:solidFill>
                <a:latin typeface="+mn-lt"/>
                <a:ea typeface="+mn-ea"/>
                <a:cs typeface="+mn-cs"/>
              </a:rPr>
              <a:t>@unb.br</a:t>
            </a:r>
          </a:p>
        </p:txBody>
      </p:sp>
    </p:spTree>
    <p:extLst>
      <p:ext uri="{BB962C8B-B14F-4D97-AF65-F5344CB8AC3E}">
        <p14:creationId xmlns:p14="http://schemas.microsoft.com/office/powerpoint/2010/main" val="2551341709"/>
      </p:ext>
    </p:extLst>
  </p:cSld>
  <p:clrMapOvr>
    <a:masterClrMapping/>
  </p:clrMapOvr>
</p:sld>
</file>

<file path=ppt/theme/theme1.xml><?xml version="1.0" encoding="utf-8"?>
<a:theme xmlns:a="http://schemas.openxmlformats.org/drawingml/2006/main" name="Tema do Office">
  <a:themeElements>
    <a:clrScheme name="Escritório">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Escritório">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Escritório">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437</Words>
  <Application>Microsoft Office PowerPoint</Application>
  <PresentationFormat>Widescreen</PresentationFormat>
  <Paragraphs>66</Paragraphs>
  <Slides>11</Slides>
  <Notes>0</Notes>
  <HiddenSlides>0</HiddenSlides>
  <MMClips>0</MMClips>
  <ScaleCrop>false</ScaleCrop>
  <HeadingPairs>
    <vt:vector size="6" baseType="variant">
      <vt:variant>
        <vt:lpstr>Fontes usadas</vt:lpstr>
      </vt:variant>
      <vt:variant>
        <vt:i4>4</vt:i4>
      </vt:variant>
      <vt:variant>
        <vt:lpstr>Tema</vt:lpstr>
      </vt:variant>
      <vt:variant>
        <vt:i4>1</vt:i4>
      </vt:variant>
      <vt:variant>
        <vt:lpstr>Títulos de slides</vt:lpstr>
      </vt:variant>
      <vt:variant>
        <vt:i4>11</vt:i4>
      </vt:variant>
    </vt:vector>
  </HeadingPairs>
  <TitlesOfParts>
    <vt:vector size="16" baseType="lpstr">
      <vt:lpstr>Arial</vt:lpstr>
      <vt:lpstr>Calibri</vt:lpstr>
      <vt:lpstr>Calibri Light</vt:lpstr>
      <vt:lpstr>Courier New</vt:lpstr>
      <vt:lpstr>Tema do Office</vt:lpstr>
      <vt:lpstr>Apresentação do PowerPoint</vt:lpstr>
      <vt:lpstr>Contribuição aos objetivos</vt:lpstr>
      <vt:lpstr>Apresentação do PowerPoint</vt:lpstr>
      <vt:lpstr>Apresentação do PowerPoint</vt:lpstr>
      <vt:lpstr>Estamos utilizando ferramentas teóricas e metodológicas adequadas? Precisamos de novas abordagens?  </vt:lpstr>
      <vt:lpstr>Estamos diante de algo extremamente instigante e complexo</vt:lpstr>
      <vt:lpstr>A desigualdade como centro do debate?</vt:lpstr>
      <vt:lpstr>Últimos anos</vt:lpstr>
      <vt:lpstr>Gestão e Governança Pública para o Desenvolvimento:apontamentos a partir de revisão bibliográfica</vt:lpstr>
      <vt:lpstr>Agenda de Pesquisa (em curso)</vt:lpstr>
      <vt:lpstr>Obrigada!</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Apresentação do PowerPoint</dc:title>
  <dc:creator>FIOCRUZ</dc:creator>
  <cp:lastModifiedBy>Andressa Rabelo Andrade</cp:lastModifiedBy>
  <cp:revision>335</cp:revision>
  <dcterms:created xsi:type="dcterms:W3CDTF">2012-07-30T23:50:35Z</dcterms:created>
  <dcterms:modified xsi:type="dcterms:W3CDTF">2018-12-03T11:49:54Z</dcterms:modified>
</cp:coreProperties>
</file>