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4087" r:id="rId2"/>
    <p:sldMasterId id="2147484075" r:id="rId3"/>
    <p:sldMasterId id="2147484063" r:id="rId4"/>
    <p:sldMasterId id="2147483738" r:id="rId5"/>
    <p:sldMasterId id="2147484099" r:id="rId6"/>
  </p:sldMasterIdLst>
  <p:notesMasterIdLst>
    <p:notesMasterId r:id="rId60"/>
  </p:notesMasterIdLst>
  <p:sldIdLst>
    <p:sldId id="396" r:id="rId7"/>
    <p:sldId id="531" r:id="rId8"/>
    <p:sldId id="597" r:id="rId9"/>
    <p:sldId id="626" r:id="rId10"/>
    <p:sldId id="622" r:id="rId11"/>
    <p:sldId id="598" r:id="rId12"/>
    <p:sldId id="599" r:id="rId13"/>
    <p:sldId id="625" r:id="rId14"/>
    <p:sldId id="623" r:id="rId15"/>
    <p:sldId id="624" r:id="rId16"/>
    <p:sldId id="535" r:id="rId17"/>
    <p:sldId id="537" r:id="rId18"/>
    <p:sldId id="563" r:id="rId19"/>
    <p:sldId id="486" r:id="rId20"/>
    <p:sldId id="533" r:id="rId21"/>
    <p:sldId id="536" r:id="rId22"/>
    <p:sldId id="521" r:id="rId23"/>
    <p:sldId id="424" r:id="rId24"/>
    <p:sldId id="425" r:id="rId25"/>
    <p:sldId id="541" r:id="rId26"/>
    <p:sldId id="601" r:id="rId27"/>
    <p:sldId id="490" r:id="rId28"/>
    <p:sldId id="491" r:id="rId29"/>
    <p:sldId id="492" r:id="rId30"/>
    <p:sldId id="558" r:id="rId31"/>
    <p:sldId id="496" r:id="rId32"/>
    <p:sldId id="595" r:id="rId33"/>
    <p:sldId id="522" r:id="rId34"/>
    <p:sldId id="523" r:id="rId35"/>
    <p:sldId id="560" r:id="rId36"/>
    <p:sldId id="524" r:id="rId37"/>
    <p:sldId id="499" r:id="rId38"/>
    <p:sldId id="497" r:id="rId39"/>
    <p:sldId id="500" r:id="rId40"/>
    <p:sldId id="283" r:id="rId41"/>
    <p:sldId id="502" r:id="rId42"/>
    <p:sldId id="506" r:id="rId43"/>
    <p:sldId id="507" r:id="rId44"/>
    <p:sldId id="510" r:id="rId45"/>
    <p:sldId id="566" r:id="rId46"/>
    <p:sldId id="511" r:id="rId47"/>
    <p:sldId id="606" r:id="rId48"/>
    <p:sldId id="575" r:id="rId49"/>
    <p:sldId id="570" r:id="rId50"/>
    <p:sldId id="518" r:id="rId51"/>
    <p:sldId id="519" r:id="rId52"/>
    <p:sldId id="571" r:id="rId53"/>
    <p:sldId id="572" r:id="rId54"/>
    <p:sldId id="545" r:id="rId55"/>
    <p:sldId id="520" r:id="rId56"/>
    <p:sldId id="628" r:id="rId57"/>
    <p:sldId id="475" r:id="rId58"/>
    <p:sldId id="478" r:id="rId59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51606C-16A0-47A1-A5E4-B44F497ADBB6}" v="684" dt="2018-07-25T16:11:17.9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30" d="100"/>
          <a:sy n="30" d="100"/>
        </p:scale>
        <p:origin x="78" y="16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theme" Target="theme/theme1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61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notesMaster" Target="notesMasters/notesMaster1.xml"/><Relationship Id="rId65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é Noronha" userId="fdc5c1ac59cc3e56" providerId="LiveId" clId="{1251606C-16A0-47A1-A5E4-B44F497ADBB6}"/>
    <pc:docChg chg="undo custSel mod addSld delSld modSld sldOrd">
      <pc:chgData name="José Noronha" userId="fdc5c1ac59cc3e56" providerId="LiveId" clId="{1251606C-16A0-47A1-A5E4-B44F497ADBB6}" dt="2018-07-25T16:11:17.921" v="367"/>
      <pc:docMkLst>
        <pc:docMk/>
      </pc:docMkLst>
      <pc:sldChg chg="addSp modSp add del">
        <pc:chgData name="José Noronha" userId="fdc5c1ac59cc3e56" providerId="LiveId" clId="{1251606C-16A0-47A1-A5E4-B44F497ADBB6}" dt="2018-07-25T16:03:39.856" v="364" actId="1076"/>
        <pc:sldMkLst>
          <pc:docMk/>
          <pc:sldMk cId="0" sldId="283"/>
        </pc:sldMkLst>
        <pc:spChg chg="add mod">
          <ac:chgData name="José Noronha" userId="fdc5c1ac59cc3e56" providerId="LiveId" clId="{1251606C-16A0-47A1-A5E4-B44F497ADBB6}" dt="2018-07-25T16:03:04.561" v="359" actId="403"/>
          <ac:spMkLst>
            <pc:docMk/>
            <pc:sldMk cId="0" sldId="283"/>
            <ac:spMk id="2" creationId="{81380E2B-8E6A-4B9C-9F5E-CBDF27C27F07}"/>
          </ac:spMkLst>
        </pc:spChg>
        <pc:graphicFrameChg chg="mod">
          <ac:chgData name="José Noronha" userId="fdc5c1ac59cc3e56" providerId="LiveId" clId="{1251606C-16A0-47A1-A5E4-B44F497ADBB6}" dt="2018-07-25T16:03:39.856" v="364" actId="1076"/>
          <ac:graphicFrameMkLst>
            <pc:docMk/>
            <pc:sldMk cId="0" sldId="283"/>
            <ac:graphicFrameMk id="6" creationId="{00000000-0000-0000-0000-000000000000}"/>
          </ac:graphicFrameMkLst>
        </pc:graphicFrameChg>
        <pc:picChg chg="mod">
          <ac:chgData name="José Noronha" userId="fdc5c1ac59cc3e56" providerId="LiveId" clId="{1251606C-16A0-47A1-A5E4-B44F497ADBB6}" dt="2018-07-25T16:03:28.848" v="362" actId="14100"/>
          <ac:picMkLst>
            <pc:docMk/>
            <pc:sldMk cId="0" sldId="283"/>
            <ac:picMk id="9" creationId="{00000000-0000-0000-0000-000000000000}"/>
          </ac:picMkLst>
        </pc:picChg>
      </pc:sldChg>
      <pc:sldChg chg="modSp">
        <pc:chgData name="José Noronha" userId="fdc5c1ac59cc3e56" providerId="LiveId" clId="{1251606C-16A0-47A1-A5E4-B44F497ADBB6}" dt="2018-07-22T18:50:40.662" v="2" actId="1076"/>
        <pc:sldMkLst>
          <pc:docMk/>
          <pc:sldMk cId="0" sldId="396"/>
        </pc:sldMkLst>
        <pc:spChg chg="mod">
          <ac:chgData name="José Noronha" userId="fdc5c1ac59cc3e56" providerId="LiveId" clId="{1251606C-16A0-47A1-A5E4-B44F497ADBB6}" dt="2018-07-22T18:50:32.751" v="1" actId="1076"/>
          <ac:spMkLst>
            <pc:docMk/>
            <pc:sldMk cId="0" sldId="396"/>
            <ac:spMk id="3" creationId="{8B84C26D-6B8A-488E-B0DD-CEE01F05E59A}"/>
          </ac:spMkLst>
        </pc:spChg>
        <pc:picChg chg="mod">
          <ac:chgData name="José Noronha" userId="fdc5c1ac59cc3e56" providerId="LiveId" clId="{1251606C-16A0-47A1-A5E4-B44F497ADBB6}" dt="2018-07-22T18:50:40.662" v="2" actId="1076"/>
          <ac:picMkLst>
            <pc:docMk/>
            <pc:sldMk cId="0" sldId="396"/>
            <ac:picMk id="5" creationId="{9C81852A-4060-46D3-9D3B-0240C7AE44AE}"/>
          </ac:picMkLst>
        </pc:picChg>
      </pc:sldChg>
      <pc:sldChg chg="ord">
        <pc:chgData name="José Noronha" userId="fdc5c1ac59cc3e56" providerId="LiveId" clId="{1251606C-16A0-47A1-A5E4-B44F497ADBB6}" dt="2018-07-25T16:11:17.921" v="367"/>
        <pc:sldMkLst>
          <pc:docMk/>
          <pc:sldMk cId="0" sldId="500"/>
        </pc:sldMkLst>
      </pc:sldChg>
      <pc:sldChg chg="del">
        <pc:chgData name="José Noronha" userId="fdc5c1ac59cc3e56" providerId="LiveId" clId="{1251606C-16A0-47A1-A5E4-B44F497ADBB6}" dt="2018-07-25T16:04:52.501" v="366" actId="2696"/>
        <pc:sldMkLst>
          <pc:docMk/>
          <pc:sldMk cId="0" sldId="501"/>
        </pc:sldMkLst>
      </pc:sldChg>
      <pc:sldChg chg="modSp">
        <pc:chgData name="José Noronha" userId="fdc5c1ac59cc3e56" providerId="LiveId" clId="{1251606C-16A0-47A1-A5E4-B44F497ADBB6}" dt="2018-07-25T15:43:42.539" v="219" actId="14734"/>
        <pc:sldMkLst>
          <pc:docMk/>
          <pc:sldMk cId="0" sldId="520"/>
        </pc:sldMkLst>
        <pc:spChg chg="mod">
          <ac:chgData name="José Noronha" userId="fdc5c1ac59cc3e56" providerId="LiveId" clId="{1251606C-16A0-47A1-A5E4-B44F497ADBB6}" dt="2018-07-25T15:26:03.586" v="96" actId="20577"/>
          <ac:spMkLst>
            <pc:docMk/>
            <pc:sldMk cId="0" sldId="520"/>
            <ac:spMk id="69634" creationId="{00000000-0000-0000-0000-000000000000}"/>
          </ac:spMkLst>
        </pc:spChg>
        <pc:graphicFrameChg chg="mod modGraphic">
          <ac:chgData name="José Noronha" userId="fdc5c1ac59cc3e56" providerId="LiveId" clId="{1251606C-16A0-47A1-A5E4-B44F497ADBB6}" dt="2018-07-25T15:43:42.539" v="219" actId="14734"/>
          <ac:graphicFrameMkLst>
            <pc:docMk/>
            <pc:sldMk cId="0" sldId="520"/>
            <ac:graphicFrameMk id="7" creationId="{00000000-0000-0000-0000-000000000000}"/>
          </ac:graphicFrameMkLst>
        </pc:graphicFrameChg>
      </pc:sldChg>
      <pc:sldChg chg="del">
        <pc:chgData name="José Noronha" userId="fdc5c1ac59cc3e56" providerId="LiveId" clId="{1251606C-16A0-47A1-A5E4-B44F497ADBB6}" dt="2018-07-25T15:45:02.481" v="221" actId="2696"/>
        <pc:sldMkLst>
          <pc:docMk/>
          <pc:sldMk cId="1367410559" sldId="564"/>
        </pc:sldMkLst>
      </pc:sldChg>
      <pc:sldChg chg="del">
        <pc:chgData name="José Noronha" userId="fdc5c1ac59cc3e56" providerId="LiveId" clId="{1251606C-16A0-47A1-A5E4-B44F497ADBB6}" dt="2018-07-25T15:45:06.040" v="224" actId="2696"/>
        <pc:sldMkLst>
          <pc:docMk/>
          <pc:sldMk cId="197687506" sldId="565"/>
        </pc:sldMkLst>
      </pc:sldChg>
      <pc:sldChg chg="del">
        <pc:chgData name="José Noronha" userId="fdc5c1ac59cc3e56" providerId="LiveId" clId="{1251606C-16A0-47A1-A5E4-B44F497ADBB6}" dt="2018-07-25T15:45:03.983" v="222" actId="2696"/>
        <pc:sldMkLst>
          <pc:docMk/>
          <pc:sldMk cId="3262754643" sldId="581"/>
        </pc:sldMkLst>
      </pc:sldChg>
      <pc:sldChg chg="del">
        <pc:chgData name="José Noronha" userId="fdc5c1ac59cc3e56" providerId="LiveId" clId="{1251606C-16A0-47A1-A5E4-B44F497ADBB6}" dt="2018-07-25T15:45:04.915" v="223" actId="2696"/>
        <pc:sldMkLst>
          <pc:docMk/>
          <pc:sldMk cId="2628945153" sldId="582"/>
        </pc:sldMkLst>
      </pc:sldChg>
      <pc:sldChg chg="addSp delSp modSp add mod setBg setClrOvrMap">
        <pc:chgData name="José Noronha" userId="fdc5c1ac59cc3e56" providerId="LiveId" clId="{1251606C-16A0-47A1-A5E4-B44F497ADBB6}" dt="2018-07-25T15:10:11.297" v="61" actId="1076"/>
        <pc:sldMkLst>
          <pc:docMk/>
          <pc:sldMk cId="3053618140" sldId="626"/>
        </pc:sldMkLst>
        <pc:spChg chg="mod">
          <ac:chgData name="José Noronha" userId="fdc5c1ac59cc3e56" providerId="LiveId" clId="{1251606C-16A0-47A1-A5E4-B44F497ADBB6}" dt="2018-07-25T15:09:32.721" v="57" actId="1076"/>
          <ac:spMkLst>
            <pc:docMk/>
            <pc:sldMk cId="3053618140" sldId="626"/>
            <ac:spMk id="2" creationId="{0ABDCF87-FB68-482A-8520-D0A2375AB811}"/>
          </ac:spMkLst>
        </pc:spChg>
        <pc:spChg chg="del">
          <ac:chgData name="José Noronha" userId="fdc5c1ac59cc3e56" providerId="LiveId" clId="{1251606C-16A0-47A1-A5E4-B44F497ADBB6}" dt="2018-07-25T14:55:16.891" v="23"/>
          <ac:spMkLst>
            <pc:docMk/>
            <pc:sldMk cId="3053618140" sldId="626"/>
            <ac:spMk id="3" creationId="{E768BD5D-8D42-4D63-97FA-91B944281F50}"/>
          </ac:spMkLst>
        </pc:spChg>
        <pc:spChg chg="add del mod">
          <ac:chgData name="José Noronha" userId="fdc5c1ac59cc3e56" providerId="LiveId" clId="{1251606C-16A0-47A1-A5E4-B44F497ADBB6}" dt="2018-07-25T15:09:50.471" v="58"/>
          <ac:spMkLst>
            <pc:docMk/>
            <pc:sldMk cId="3053618140" sldId="626"/>
            <ac:spMk id="6" creationId="{9A085C9D-0C85-4E52-A976-43D9C8B8BCCC}"/>
          </ac:spMkLst>
        </pc:spChg>
        <pc:spChg chg="add del mod">
          <ac:chgData name="José Noronha" userId="fdc5c1ac59cc3e56" providerId="LiveId" clId="{1251606C-16A0-47A1-A5E4-B44F497ADBB6}" dt="2018-07-25T15:09:50.471" v="58"/>
          <ac:spMkLst>
            <pc:docMk/>
            <pc:sldMk cId="3053618140" sldId="626"/>
            <ac:spMk id="7" creationId="{F0E32E6D-2FC9-4CFD-8E70-512796DFA5AD}"/>
          </ac:spMkLst>
        </pc:spChg>
        <pc:picChg chg="add mod">
          <ac:chgData name="José Noronha" userId="fdc5c1ac59cc3e56" providerId="LiveId" clId="{1251606C-16A0-47A1-A5E4-B44F497ADBB6}" dt="2018-07-25T15:09:09.576" v="53" actId="1076"/>
          <ac:picMkLst>
            <pc:docMk/>
            <pc:sldMk cId="3053618140" sldId="626"/>
            <ac:picMk id="4" creationId="{94268DE4-D55D-4750-B567-7E86D2671943}"/>
          </ac:picMkLst>
        </pc:picChg>
        <pc:picChg chg="add mod">
          <ac:chgData name="José Noronha" userId="fdc5c1ac59cc3e56" providerId="LiveId" clId="{1251606C-16A0-47A1-A5E4-B44F497ADBB6}" dt="2018-07-25T15:10:11.297" v="61" actId="1076"/>
          <ac:picMkLst>
            <pc:docMk/>
            <pc:sldMk cId="3053618140" sldId="626"/>
            <ac:picMk id="5" creationId="{0DED0D86-7A29-4064-A95C-9CCE07AB0525}"/>
          </ac:picMkLst>
        </pc:picChg>
        <pc:cxnChg chg="add del">
          <ac:chgData name="José Noronha" userId="fdc5c1ac59cc3e56" providerId="LiveId" clId="{1251606C-16A0-47A1-A5E4-B44F497ADBB6}" dt="2018-07-25T15:08:00.102" v="43" actId="26606"/>
          <ac:cxnSpMkLst>
            <pc:docMk/>
            <pc:sldMk cId="3053618140" sldId="626"/>
            <ac:cxnSpMk id="10" creationId="{EBAD6A72-88E8-42F7-88B9-CAF744536BE4}"/>
          </ac:cxnSpMkLst>
        </pc:cxnChg>
        <pc:cxnChg chg="add del">
          <ac:chgData name="José Noronha" userId="fdc5c1ac59cc3e56" providerId="LiveId" clId="{1251606C-16A0-47A1-A5E4-B44F497ADBB6}" dt="2018-07-25T15:08:00.102" v="43" actId="26606"/>
          <ac:cxnSpMkLst>
            <pc:docMk/>
            <pc:sldMk cId="3053618140" sldId="626"/>
            <ac:cxnSpMk id="12" creationId="{C800968E-0A99-46C4-A9B2-6A63AC66F4B0}"/>
          </ac:cxnSpMkLst>
        </pc:cxnChg>
        <pc:cxnChg chg="add del">
          <ac:chgData name="José Noronha" userId="fdc5c1ac59cc3e56" providerId="LiveId" clId="{1251606C-16A0-47A1-A5E4-B44F497ADBB6}" dt="2018-07-25T15:07:59.411" v="42" actId="26606"/>
          <ac:cxnSpMkLst>
            <pc:docMk/>
            <pc:sldMk cId="3053618140" sldId="626"/>
            <ac:cxnSpMk id="17" creationId="{EBAD6A72-88E8-42F7-88B9-CAF744536BE4}"/>
          </ac:cxnSpMkLst>
        </pc:cxnChg>
        <pc:cxnChg chg="add del">
          <ac:chgData name="José Noronha" userId="fdc5c1ac59cc3e56" providerId="LiveId" clId="{1251606C-16A0-47A1-A5E4-B44F497ADBB6}" dt="2018-07-25T15:07:59.411" v="42" actId="26606"/>
          <ac:cxnSpMkLst>
            <pc:docMk/>
            <pc:sldMk cId="3053618140" sldId="626"/>
            <ac:cxnSpMk id="19" creationId="{C800968E-0A99-46C4-A9B2-6A63AC66F4B0}"/>
          </ac:cxnSpMkLst>
        </pc:cxnChg>
      </pc:sldChg>
      <pc:sldChg chg="modSp add del">
        <pc:chgData name="José Noronha" userId="fdc5c1ac59cc3e56" providerId="LiveId" clId="{1251606C-16A0-47A1-A5E4-B44F497ADBB6}" dt="2018-07-25T15:44:09.164" v="220" actId="2696"/>
        <pc:sldMkLst>
          <pc:docMk/>
          <pc:sldMk cId="3658015191" sldId="627"/>
        </pc:sldMkLst>
        <pc:spChg chg="mod">
          <ac:chgData name="José Noronha" userId="fdc5c1ac59cc3e56" providerId="LiveId" clId="{1251606C-16A0-47A1-A5E4-B44F497ADBB6}" dt="2018-07-25T15:26:41.770" v="106" actId="20577"/>
          <ac:spMkLst>
            <pc:docMk/>
            <pc:sldMk cId="3658015191" sldId="627"/>
            <ac:spMk id="2" creationId="{B01519AB-2A4C-40ED-9AEA-EDB2A1192C03}"/>
          </ac:spMkLst>
        </pc:spChg>
        <pc:spChg chg="mod">
          <ac:chgData name="José Noronha" userId="fdc5c1ac59cc3e56" providerId="LiveId" clId="{1251606C-16A0-47A1-A5E4-B44F497ADBB6}" dt="2018-07-25T15:20:09.080" v="74"/>
          <ac:spMkLst>
            <pc:docMk/>
            <pc:sldMk cId="3658015191" sldId="627"/>
            <ac:spMk id="3" creationId="{2BF4F4EC-7B4C-48BF-9C44-C64557570E44}"/>
          </ac:spMkLst>
        </pc:spChg>
      </pc:sldChg>
      <pc:sldChg chg="modSp add">
        <pc:chgData name="José Noronha" userId="fdc5c1ac59cc3e56" providerId="LiveId" clId="{1251606C-16A0-47A1-A5E4-B44F497ADBB6}" dt="2018-07-25T15:43:22.661" v="217" actId="122"/>
        <pc:sldMkLst>
          <pc:docMk/>
          <pc:sldMk cId="1310968299" sldId="628"/>
        </pc:sldMkLst>
        <pc:spChg chg="mod">
          <ac:chgData name="José Noronha" userId="fdc5c1ac59cc3e56" providerId="LiveId" clId="{1251606C-16A0-47A1-A5E4-B44F497ADBB6}" dt="2018-07-25T15:27:12.127" v="113" actId="20577"/>
          <ac:spMkLst>
            <pc:docMk/>
            <pc:sldMk cId="1310968299" sldId="628"/>
            <ac:spMk id="69634" creationId="{00000000-0000-0000-0000-000000000000}"/>
          </ac:spMkLst>
        </pc:spChg>
        <pc:graphicFrameChg chg="mod modGraphic">
          <ac:chgData name="José Noronha" userId="fdc5c1ac59cc3e56" providerId="LiveId" clId="{1251606C-16A0-47A1-A5E4-B44F497ADBB6}" dt="2018-07-25T15:43:22.661" v="217" actId="122"/>
          <ac:graphicFrameMkLst>
            <pc:docMk/>
            <pc:sldMk cId="1310968299" sldId="628"/>
            <ac:graphicFrameMk id="7" creationId="{00000000-0000-0000-0000-000000000000}"/>
          </ac:graphicFrameMkLst>
        </pc:graphicFrameChg>
      </pc:sldChg>
      <pc:sldChg chg="addSp delSp modSp add del">
        <pc:chgData name="José Noronha" userId="fdc5c1ac59cc3e56" providerId="LiveId" clId="{1251606C-16A0-47A1-A5E4-B44F497ADBB6}" dt="2018-07-25T16:04:38.228" v="365" actId="2696"/>
        <pc:sldMkLst>
          <pc:docMk/>
          <pc:sldMk cId="292359000" sldId="629"/>
        </pc:sldMkLst>
        <pc:spChg chg="add mod">
          <ac:chgData name="José Noronha" userId="fdc5c1ac59cc3e56" providerId="LiveId" clId="{1251606C-16A0-47A1-A5E4-B44F497ADBB6}" dt="2018-07-25T15:59:08.394" v="322" actId="404"/>
          <ac:spMkLst>
            <pc:docMk/>
            <pc:sldMk cId="292359000" sldId="629"/>
            <ac:spMk id="2" creationId="{98E30085-24C1-4361-B0B7-7AE26579B46E}"/>
          </ac:spMkLst>
        </pc:spChg>
        <pc:picChg chg="add del">
          <ac:chgData name="José Noronha" userId="fdc5c1ac59cc3e56" providerId="LiveId" clId="{1251606C-16A0-47A1-A5E4-B44F497ADBB6}" dt="2018-07-25T16:01:25.241" v="328"/>
          <ac:picMkLst>
            <pc:docMk/>
            <pc:sldMk cId="292359000" sldId="629"/>
            <ac:picMk id="3" creationId="{79E64746-C9B2-414C-BC10-13C888D13C7C}"/>
          </ac:picMkLst>
        </pc:picChg>
      </pc:sldChg>
    </pc:docChg>
  </pc:docChgLst>
  <pc:docChgLst>
    <pc:chgData name="José Noronha" userId="fdc5c1ac59cc3e56" providerId="LiveId" clId="{C2A89426-D396-4095-9D3B-F2E14759237D}"/>
    <pc:docChg chg="undo custSel addSld delSld modSld sldOrd">
      <pc:chgData name="José Noronha" userId="fdc5c1ac59cc3e56" providerId="LiveId" clId="{C2A89426-D396-4095-9D3B-F2E14759237D}" dt="2018-07-22T17:35:16.949" v="305"/>
      <pc:docMkLst>
        <pc:docMk/>
      </pc:docMkLst>
      <pc:sldChg chg="delSp modSp">
        <pc:chgData name="José Noronha" userId="fdc5c1ac59cc3e56" providerId="LiveId" clId="{C2A89426-D396-4095-9D3B-F2E14759237D}" dt="2018-07-22T17:28:12.188" v="300" actId="1076"/>
        <pc:sldMkLst>
          <pc:docMk/>
          <pc:sldMk cId="0" sldId="396"/>
        </pc:sldMkLst>
        <pc:spChg chg="mod">
          <ac:chgData name="José Noronha" userId="fdc5c1ac59cc3e56" providerId="LiveId" clId="{C2A89426-D396-4095-9D3B-F2E14759237D}" dt="2018-07-22T17:27:31.364" v="296" actId="1076"/>
          <ac:spMkLst>
            <pc:docMk/>
            <pc:sldMk cId="0" sldId="396"/>
            <ac:spMk id="3" creationId="{8B84C26D-6B8A-488E-B0DD-CEE01F05E59A}"/>
          </ac:spMkLst>
        </pc:spChg>
        <pc:spChg chg="del mod">
          <ac:chgData name="José Noronha" userId="fdc5c1ac59cc3e56" providerId="LiveId" clId="{C2A89426-D396-4095-9D3B-F2E14759237D}" dt="2018-07-22T17:26:21.971" v="287" actId="478"/>
          <ac:spMkLst>
            <pc:docMk/>
            <pc:sldMk cId="0" sldId="396"/>
            <ac:spMk id="4" creationId="{97119D04-835A-4DB0-8934-AA2F5C062956}"/>
          </ac:spMkLst>
        </pc:spChg>
        <pc:picChg chg="mod">
          <ac:chgData name="José Noronha" userId="fdc5c1ac59cc3e56" providerId="LiveId" clId="{C2A89426-D396-4095-9D3B-F2E14759237D}" dt="2018-07-22T17:27:38.564" v="297" actId="1076"/>
          <ac:picMkLst>
            <pc:docMk/>
            <pc:sldMk cId="0" sldId="396"/>
            <ac:picMk id="5" creationId="{9C81852A-4060-46D3-9D3B-0240C7AE44AE}"/>
          </ac:picMkLst>
        </pc:picChg>
        <pc:picChg chg="mod">
          <ac:chgData name="José Noronha" userId="fdc5c1ac59cc3e56" providerId="LiveId" clId="{C2A89426-D396-4095-9D3B-F2E14759237D}" dt="2018-07-22T17:28:12.188" v="300" actId="1076"/>
          <ac:picMkLst>
            <pc:docMk/>
            <pc:sldMk cId="0" sldId="396"/>
            <ac:picMk id="20482" creationId="{00000000-0000-0000-0000-000000000000}"/>
          </ac:picMkLst>
        </pc:picChg>
        <pc:picChg chg="mod">
          <ac:chgData name="José Noronha" userId="fdc5c1ac59cc3e56" providerId="LiveId" clId="{C2A89426-D396-4095-9D3B-F2E14759237D}" dt="2018-07-22T17:28:05.636" v="299" actId="1076"/>
          <ac:picMkLst>
            <pc:docMk/>
            <pc:sldMk cId="0" sldId="396"/>
            <ac:picMk id="20483" creationId="{00000000-0000-0000-0000-000000000000}"/>
          </ac:picMkLst>
        </pc:picChg>
      </pc:sldChg>
      <pc:sldChg chg="addSp delSp">
        <pc:chgData name="José Noronha" userId="fdc5c1ac59cc3e56" providerId="LiveId" clId="{C2A89426-D396-4095-9D3B-F2E14759237D}" dt="2018-07-22T17:35:16.124" v="304" actId="478"/>
        <pc:sldMkLst>
          <pc:docMk/>
          <pc:sldMk cId="0" sldId="490"/>
        </pc:sldMkLst>
        <pc:picChg chg="add del">
          <ac:chgData name="José Noronha" userId="fdc5c1ac59cc3e56" providerId="LiveId" clId="{C2A89426-D396-4095-9D3B-F2E14759237D}" dt="2018-07-22T17:35:16.124" v="304" actId="478"/>
          <ac:picMkLst>
            <pc:docMk/>
            <pc:sldMk cId="0" sldId="490"/>
            <ac:picMk id="31747" creationId="{00000000-0000-0000-0000-000000000000}"/>
          </ac:picMkLst>
        </pc:picChg>
      </pc:sldChg>
      <pc:sldChg chg="ord">
        <pc:chgData name="José Noronha" userId="fdc5c1ac59cc3e56" providerId="LiveId" clId="{C2A89426-D396-4095-9D3B-F2E14759237D}" dt="2018-07-22T17:35:16.949" v="305"/>
        <pc:sldMkLst>
          <pc:docMk/>
          <pc:sldMk cId="0" sldId="521"/>
        </pc:sldMkLst>
      </pc:sldChg>
      <pc:sldChg chg="ord">
        <pc:chgData name="José Noronha" userId="fdc5c1ac59cc3e56" providerId="LiveId" clId="{C2A89426-D396-4095-9D3B-F2E14759237D}" dt="2018-07-22T16:49:59.700" v="234"/>
        <pc:sldMkLst>
          <pc:docMk/>
          <pc:sldMk cId="4076610252" sldId="535"/>
        </pc:sldMkLst>
      </pc:sldChg>
      <pc:sldChg chg="ord">
        <pc:chgData name="José Noronha" userId="fdc5c1ac59cc3e56" providerId="LiveId" clId="{C2A89426-D396-4095-9D3B-F2E14759237D}" dt="2018-07-22T16:50:02.549" v="235"/>
        <pc:sldMkLst>
          <pc:docMk/>
          <pc:sldMk cId="2709562740" sldId="537"/>
        </pc:sldMkLst>
      </pc:sldChg>
      <pc:sldChg chg="ord">
        <pc:chgData name="José Noronha" userId="fdc5c1ac59cc3e56" providerId="LiveId" clId="{C2A89426-D396-4095-9D3B-F2E14759237D}" dt="2018-07-22T16:50:07.837" v="236"/>
        <pc:sldMkLst>
          <pc:docMk/>
          <pc:sldMk cId="2051466489" sldId="563"/>
        </pc:sldMkLst>
      </pc:sldChg>
      <pc:sldChg chg="modSp">
        <pc:chgData name="José Noronha" userId="fdc5c1ac59cc3e56" providerId="LiveId" clId="{C2A89426-D396-4095-9D3B-F2E14759237D}" dt="2018-07-22T16:06:34.321" v="70" actId="20577"/>
        <pc:sldMkLst>
          <pc:docMk/>
          <pc:sldMk cId="2169587917" sldId="598"/>
        </pc:sldMkLst>
        <pc:spChg chg="mod">
          <ac:chgData name="José Noronha" userId="fdc5c1ac59cc3e56" providerId="LiveId" clId="{C2A89426-D396-4095-9D3B-F2E14759237D}" dt="2018-07-22T16:03:43.060" v="50" actId="113"/>
          <ac:spMkLst>
            <pc:docMk/>
            <pc:sldMk cId="2169587917" sldId="598"/>
            <ac:spMk id="2" creationId="{9481312C-45CC-4C3E-8B87-F7C2A71F534C}"/>
          </ac:spMkLst>
        </pc:spChg>
        <pc:spChg chg="mod">
          <ac:chgData name="José Noronha" userId="fdc5c1ac59cc3e56" providerId="LiveId" clId="{C2A89426-D396-4095-9D3B-F2E14759237D}" dt="2018-07-22T16:06:34.321" v="70" actId="20577"/>
          <ac:spMkLst>
            <pc:docMk/>
            <pc:sldMk cId="2169587917" sldId="598"/>
            <ac:spMk id="3" creationId="{973246F7-F6E9-4D56-9A85-C227DAAACC3D}"/>
          </ac:spMkLst>
        </pc:spChg>
      </pc:sldChg>
      <pc:sldChg chg="modSp">
        <pc:chgData name="José Noronha" userId="fdc5c1ac59cc3e56" providerId="LiveId" clId="{C2A89426-D396-4095-9D3B-F2E14759237D}" dt="2018-07-22T16:06:52.253" v="79" actId="20577"/>
        <pc:sldMkLst>
          <pc:docMk/>
          <pc:sldMk cId="2523408803" sldId="599"/>
        </pc:sldMkLst>
        <pc:spChg chg="mod">
          <ac:chgData name="José Noronha" userId="fdc5c1ac59cc3e56" providerId="LiveId" clId="{C2A89426-D396-4095-9D3B-F2E14759237D}" dt="2018-07-22T16:05:55.769" v="64" actId="255"/>
          <ac:spMkLst>
            <pc:docMk/>
            <pc:sldMk cId="2523408803" sldId="599"/>
            <ac:spMk id="2" creationId="{C8148209-C8A5-4FF2-8E81-737CF7B7CF23}"/>
          </ac:spMkLst>
        </pc:spChg>
        <pc:spChg chg="mod">
          <ac:chgData name="José Noronha" userId="fdc5c1ac59cc3e56" providerId="LiveId" clId="{C2A89426-D396-4095-9D3B-F2E14759237D}" dt="2018-07-22T16:06:52.253" v="79" actId="20577"/>
          <ac:spMkLst>
            <pc:docMk/>
            <pc:sldMk cId="2523408803" sldId="599"/>
            <ac:spMk id="3" creationId="{0E0C68C9-C354-4611-B168-5E364CAA827C}"/>
          </ac:spMkLst>
        </pc:spChg>
      </pc:sldChg>
      <pc:sldChg chg="addSp delSp modSp add">
        <pc:chgData name="José Noronha" userId="fdc5c1ac59cc3e56" providerId="LiveId" clId="{C2A89426-D396-4095-9D3B-F2E14759237D}" dt="2018-07-22T15:45:35.996" v="18" actId="14100"/>
        <pc:sldMkLst>
          <pc:docMk/>
          <pc:sldMk cId="2508695150" sldId="622"/>
        </pc:sldMkLst>
        <pc:spChg chg="del">
          <ac:chgData name="José Noronha" userId="fdc5c1ac59cc3e56" providerId="LiveId" clId="{C2A89426-D396-4095-9D3B-F2E14759237D}" dt="2018-07-22T15:41:56.687" v="2"/>
          <ac:spMkLst>
            <pc:docMk/>
            <pc:sldMk cId="2508695150" sldId="622"/>
            <ac:spMk id="2" creationId="{F75C24B5-8ACE-423B-B20C-7721ED39EBFF}"/>
          </ac:spMkLst>
        </pc:spChg>
        <pc:spChg chg="del">
          <ac:chgData name="José Noronha" userId="fdc5c1ac59cc3e56" providerId="LiveId" clId="{C2A89426-D396-4095-9D3B-F2E14759237D}" dt="2018-07-22T15:41:56.687" v="2"/>
          <ac:spMkLst>
            <pc:docMk/>
            <pc:sldMk cId="2508695150" sldId="622"/>
            <ac:spMk id="3" creationId="{F3031FB9-54D7-49B9-9CA4-3AA923744BCD}"/>
          </ac:spMkLst>
        </pc:spChg>
        <pc:spChg chg="add mod">
          <ac:chgData name="José Noronha" userId="fdc5c1ac59cc3e56" providerId="LiveId" clId="{C2A89426-D396-4095-9D3B-F2E14759237D}" dt="2018-07-22T15:42:10.516" v="11" actId="20577"/>
          <ac:spMkLst>
            <pc:docMk/>
            <pc:sldMk cId="2508695150" sldId="622"/>
            <ac:spMk id="4" creationId="{39F23DDE-B982-41F7-B479-C11B1639BDDF}"/>
          </ac:spMkLst>
        </pc:spChg>
        <pc:picChg chg="add mod">
          <ac:chgData name="José Noronha" userId="fdc5c1ac59cc3e56" providerId="LiveId" clId="{C2A89426-D396-4095-9D3B-F2E14759237D}" dt="2018-07-22T15:45:35.996" v="18" actId="14100"/>
          <ac:picMkLst>
            <pc:docMk/>
            <pc:sldMk cId="2508695150" sldId="622"/>
            <ac:picMk id="5" creationId="{B51760A8-C83B-4D56-BBAE-AB99AE5ABF7A}"/>
          </ac:picMkLst>
        </pc:picChg>
        <pc:picChg chg="add mod">
          <ac:chgData name="José Noronha" userId="fdc5c1ac59cc3e56" providerId="LiveId" clId="{C2A89426-D396-4095-9D3B-F2E14759237D}" dt="2018-07-22T15:45:14.795" v="17" actId="1076"/>
          <ac:picMkLst>
            <pc:docMk/>
            <pc:sldMk cId="2508695150" sldId="622"/>
            <ac:picMk id="6" creationId="{1899F269-B8F4-414C-A6C6-6AD9459468EB}"/>
          </ac:picMkLst>
        </pc:picChg>
      </pc:sldChg>
      <pc:sldChg chg="ord">
        <pc:chgData name="José Noronha" userId="fdc5c1ac59cc3e56" providerId="LiveId" clId="{C2A89426-D396-4095-9D3B-F2E14759237D}" dt="2018-07-22T16:29:18.434" v="101"/>
        <pc:sldMkLst>
          <pc:docMk/>
          <pc:sldMk cId="0" sldId="624"/>
        </pc:sldMkLst>
      </pc:sldChg>
      <pc:sldChg chg="addSp delSp modSp add">
        <pc:chgData name="José Noronha" userId="fdc5c1ac59cc3e56" providerId="LiveId" clId="{C2A89426-D396-4095-9D3B-F2E14759237D}" dt="2018-07-22T16:47:51.196" v="231" actId="20577"/>
        <pc:sldMkLst>
          <pc:docMk/>
          <pc:sldMk cId="4108586185" sldId="625"/>
        </pc:sldMkLst>
        <pc:spChg chg="del">
          <ac:chgData name="José Noronha" userId="fdc5c1ac59cc3e56" providerId="LiveId" clId="{C2A89426-D396-4095-9D3B-F2E14759237D}" dt="2018-07-22T16:38:25.626" v="178"/>
          <ac:spMkLst>
            <pc:docMk/>
            <pc:sldMk cId="4108586185" sldId="625"/>
            <ac:spMk id="2" creationId="{53028F66-7D07-42D4-868A-58887794E742}"/>
          </ac:spMkLst>
        </pc:spChg>
        <pc:spChg chg="del">
          <ac:chgData name="José Noronha" userId="fdc5c1ac59cc3e56" providerId="LiveId" clId="{C2A89426-D396-4095-9D3B-F2E14759237D}" dt="2018-07-22T16:38:25.626" v="178"/>
          <ac:spMkLst>
            <pc:docMk/>
            <pc:sldMk cId="4108586185" sldId="625"/>
            <ac:spMk id="3" creationId="{323E863B-5A79-41B4-B9FB-F9E55E9B0EA7}"/>
          </ac:spMkLst>
        </pc:spChg>
        <pc:spChg chg="add mod">
          <ac:chgData name="José Noronha" userId="fdc5c1ac59cc3e56" providerId="LiveId" clId="{C2A89426-D396-4095-9D3B-F2E14759237D}" dt="2018-07-22T16:39:48.088" v="192" actId="20577"/>
          <ac:spMkLst>
            <pc:docMk/>
            <pc:sldMk cId="4108586185" sldId="625"/>
            <ac:spMk id="4" creationId="{156C57C1-9C62-497C-BF9C-0EB5A02C3C8F}"/>
          </ac:spMkLst>
        </pc:spChg>
        <pc:spChg chg="add mod">
          <ac:chgData name="José Noronha" userId="fdc5c1ac59cc3e56" providerId="LiveId" clId="{C2A89426-D396-4095-9D3B-F2E14759237D}" dt="2018-07-22T16:47:51.196" v="231" actId="20577"/>
          <ac:spMkLst>
            <pc:docMk/>
            <pc:sldMk cId="4108586185" sldId="625"/>
            <ac:spMk id="5" creationId="{4A7C302F-CFB7-4F53-AA11-53E5AB45E766}"/>
          </ac:spMkLst>
        </pc:spChg>
      </pc:sldChg>
      <pc:sldMasterChg chg="delSldLayout">
        <pc:chgData name="José Noronha" userId="fdc5c1ac59cc3e56" providerId="LiveId" clId="{C2A89426-D396-4095-9D3B-F2E14759237D}" dt="2018-07-22T16:32:54.833" v="131" actId="2696"/>
        <pc:sldMasterMkLst>
          <pc:docMk/>
          <pc:sldMasterMk cId="0" sldId="2147483648"/>
        </pc:sldMasterMkLst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E:\CONSULTORIA\FIOCRUZ_2018\Desenvolvimento\brasil\Analise\GRAFICO_U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Plan1!$A$7</c:f>
              <c:strCache>
                <c:ptCount val="1"/>
                <c:pt idx="0">
                  <c:v>Brasil</c:v>
                </c:pt>
              </c:strCache>
            </c:strRef>
          </c:tx>
          <c:spPr>
            <a:solidFill>
              <a:srgbClr val="7EC5DC"/>
            </a:solidFill>
          </c:spPr>
          <c:dPt>
            <c:idx val="0"/>
            <c:bubble3D val="0"/>
            <c:spPr>
              <a:solidFill>
                <a:srgbClr val="F56B55"/>
              </a:solidFill>
            </c:spPr>
            <c:extLst>
              <c:ext xmlns:c16="http://schemas.microsoft.com/office/drawing/2014/chart" uri="{C3380CC4-5D6E-409C-BE32-E72D297353CC}">
                <c16:uniqueId val="{00000001-5A87-48B7-9061-D759A39B76F8}"/>
              </c:ext>
            </c:extLst>
          </c:dPt>
          <c:dLbls>
            <c:dLbl>
              <c:idx val="0"/>
              <c:layout>
                <c:manualLayout>
                  <c:x val="-0.13752524289435306"/>
                  <c:y val="0.1120976116303219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A87-48B7-9061-D759A39B76F8}"/>
                </c:ext>
              </c:extLst>
            </c:dLbl>
            <c:dLbl>
              <c:idx val="1"/>
              <c:layout>
                <c:manualLayout>
                  <c:x val="0.18716850130499754"/>
                  <c:y val="0.1364483385254414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87-48B7-9061-D759A39B76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50"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[GRAFICO_UF.xlsx]Plan1!$C$1,[GRAFICO_UF.xlsx]Plan1!$E$1</c:f>
              <c:strCache>
                <c:ptCount val="2"/>
                <c:pt idx="0">
                  <c:v>Pop. Coberta</c:v>
                </c:pt>
                <c:pt idx="1">
                  <c:v>Pop. Não Coberta</c:v>
                </c:pt>
              </c:strCache>
            </c:strRef>
          </c:cat>
          <c:val>
            <c:numRef>
              <c:f>[GRAFICO_UF.xlsx]Plan1!$C$7,[GRAFICO_UF.xlsx]Plan1!$E$7</c:f>
              <c:numCache>
                <c:formatCode>#,##0</c:formatCode>
                <c:ptCount val="2"/>
                <c:pt idx="0">
                  <c:v>124175780</c:v>
                </c:pt>
                <c:pt idx="1">
                  <c:v>61225929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A87-48B7-9061-D759A39B76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overlay val="0"/>
      <c:txPr>
        <a:bodyPr/>
        <a:lstStyle/>
        <a:p>
          <a:pPr rtl="0">
            <a:defRPr sz="1100"/>
          </a:pPr>
          <a:endParaRPr lang="pt-BR"/>
        </a:p>
      </c:txPr>
    </c:legend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0C8499F-FFE1-47BF-9D97-348B4BB446A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9B9ADF9-A67D-4D5C-A8F8-5AA60BD68ADA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225C0B9-22E6-4B11-9E4F-DCC01D8CFB1E}" type="slidenum">
              <a:rPr lang="pt-BR" altLang="pt-BR"/>
              <a:pPr eaLnBrk="1" hangingPunct="1"/>
              <a:t>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>
            <a:extLst>
              <a:ext uri="{FF2B5EF4-FFF2-40B4-BE49-F238E27FC236}">
                <a16:creationId xmlns:a16="http://schemas.microsoft.com/office/drawing/2014/main" id="{3197A00C-FB15-4E0D-862E-99AB9EDDCA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ço Reservado para Anotações 2">
            <a:extLst>
              <a:ext uri="{FF2B5EF4-FFF2-40B4-BE49-F238E27FC236}">
                <a16:creationId xmlns:a16="http://schemas.microsoft.com/office/drawing/2014/main" id="{B99A5364-B3EF-469C-B35D-2E5C8286B71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23556" name="Espaço Reservado para Número de Slide 3">
            <a:extLst>
              <a:ext uri="{FF2B5EF4-FFF2-40B4-BE49-F238E27FC236}">
                <a16:creationId xmlns:a16="http://schemas.microsoft.com/office/drawing/2014/main" id="{F38250D0-2905-4D83-B675-FF83BFFCBB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5F4A97A-9AF0-410B-A49E-7BA7E26D1FA3}" type="slidenum">
              <a:rPr lang="pt-BR" altLang="pt-BR"/>
              <a:pPr>
                <a:spcBef>
                  <a:spcPct val="0"/>
                </a:spcBef>
              </a:pPr>
              <a:t>9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>
            <a:extLst>
              <a:ext uri="{FF2B5EF4-FFF2-40B4-BE49-F238E27FC236}">
                <a16:creationId xmlns:a16="http://schemas.microsoft.com/office/drawing/2014/main" id="{5E0F7A6F-41E9-4104-A9C7-D216CB8EEF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ço Reservado para Anotações 2">
            <a:extLst>
              <a:ext uri="{FF2B5EF4-FFF2-40B4-BE49-F238E27FC236}">
                <a16:creationId xmlns:a16="http://schemas.microsoft.com/office/drawing/2014/main" id="{E94A8C4E-EC40-493D-B2D5-94CE3B09892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pt-BR" dirty="0"/>
          </a:p>
        </p:txBody>
      </p:sp>
      <p:sp>
        <p:nvSpPr>
          <p:cNvPr id="25604" name="Espaço Reservado para Número de Slide 3">
            <a:extLst>
              <a:ext uri="{FF2B5EF4-FFF2-40B4-BE49-F238E27FC236}">
                <a16:creationId xmlns:a16="http://schemas.microsoft.com/office/drawing/2014/main" id="{EE752628-5BA5-41C7-BA79-F12FB37F8EEB}"/>
              </a:ext>
            </a:extLst>
          </p:cNvPr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6942796-A4C8-41D4-A5A8-79FC13BE7A2B}" type="slidenum">
              <a:rPr lang="pt-BR" altLang="pt-BR"/>
              <a:pPr algn="r" eaLnBrk="1" hangingPunct="1">
                <a:spcBef>
                  <a:spcPct val="0"/>
                </a:spcBef>
              </a:pPr>
              <a:t>10</a:t>
            </a:fld>
            <a:endParaRPr lang="pt-BR" altLang="pt-B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6973F2-E9B4-4B22-9EDD-7D8F9F540793}" type="slidenum">
              <a:rPr lang="pt-BR" altLang="pt-BR">
                <a:solidFill>
                  <a:srgbClr val="000000"/>
                </a:solidFill>
              </a:rPr>
              <a:pPr eaLnBrk="1" hangingPunct="1"/>
              <a:t>14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182276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7E352DB-1170-4345-BEEE-CD2EA814B82E}" type="slidenum">
              <a:rPr lang="pt-BR" altLang="pt-BR">
                <a:latin typeface="Arial" panose="020B0604020202020204" pitchFamily="34" charset="0"/>
              </a:rPr>
              <a:pPr eaLnBrk="1" hangingPunct="1"/>
              <a:t>17</a:t>
            </a:fld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5D13564-5972-413D-BFB1-4E46C4D52A0A}" type="slidenum">
              <a:rPr lang="pt-BR" altLang="pt-BR">
                <a:solidFill>
                  <a:srgbClr val="000000"/>
                </a:solidFill>
              </a:rPr>
              <a:pPr eaLnBrk="1" hangingPunct="1"/>
              <a:t>18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260CA9C-F0FF-48E1-9D05-4DC2AB90E99F}" type="slidenum">
              <a:rPr lang="pt-BR" altLang="pt-BR">
                <a:solidFill>
                  <a:srgbClr val="000000"/>
                </a:solidFill>
              </a:rPr>
              <a:pPr eaLnBrk="1" hangingPunct="1"/>
              <a:t>19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41C8179-BA08-44E3-8EE4-904FED453A68}" type="slidenum">
              <a:rPr lang="pt-BR" altLang="pt-BR">
                <a:solidFill>
                  <a:srgbClr val="000000"/>
                </a:solidFill>
              </a:rPr>
              <a:pPr eaLnBrk="1" hangingPunct="1"/>
              <a:t>22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BE15105-C64E-409C-B218-6AF46E673B94}" type="slidenum">
              <a:rPr lang="pt-BR" altLang="pt-BR">
                <a:solidFill>
                  <a:srgbClr val="000000"/>
                </a:solidFill>
              </a:rPr>
              <a:pPr eaLnBrk="1" hangingPunct="1"/>
              <a:t>23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8676" name="Espaço Reservado para Número de Slid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BEBA6DA-4E3B-4EE9-8D28-1E5526DCFE7E}" type="slidenum">
              <a:rPr lang="pt-BR" altLang="pt-BR">
                <a:solidFill>
                  <a:srgbClr val="000000"/>
                </a:solidFill>
              </a:rPr>
              <a:pPr eaLnBrk="1" hangingPunct="1"/>
              <a:t>24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80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03055B3-8111-4C84-AACA-16A3FE266F96}" type="slidenum">
              <a:rPr lang="pt-BR" altLang="pt-BR">
                <a:solidFill>
                  <a:srgbClr val="000000"/>
                </a:solidFill>
              </a:rPr>
              <a:pPr eaLnBrk="1" hangingPunct="1"/>
              <a:t>26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8F81010C-44B7-4BB0-A267-C82F58DDCBEC}" type="slidenum">
              <a:rPr lang="pt-BR" altLang="pt-BR"/>
              <a:pPr eaLnBrk="1" hangingPunct="1"/>
              <a:t>28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C56E767-9D88-4D9A-9286-F620B14B7EC3}" type="slidenum">
              <a:rPr lang="pt-BR" altLang="pt-BR"/>
              <a:pPr eaLnBrk="1" hangingPunct="1"/>
              <a:t>29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72B00D-CEE3-48EF-997E-E51C28597930}" type="slidenum">
              <a:rPr lang="pt-BR" altLang="pt-BR"/>
              <a:pPr eaLnBrk="1" hangingPunct="1"/>
              <a:t>31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62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C089B78-1FF3-4C06-97E9-547833A413BC}" type="slidenum">
              <a:rPr lang="pt-BR" altLang="pt-BR">
                <a:solidFill>
                  <a:srgbClr val="000000"/>
                </a:solidFill>
              </a:rPr>
              <a:pPr eaLnBrk="1" hangingPunct="1"/>
              <a:t>33</a:t>
            </a:fld>
            <a:endParaRPr lang="pt-BR" altLang="pt-BR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72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74220CC0-19AC-421B-8CE9-56ECA90B633C}" type="slidenum">
              <a:rPr lang="pt-BR" altLang="pt-BR"/>
              <a:pPr eaLnBrk="1" hangingPunct="1"/>
              <a:t>34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69A45E5-2A8A-4351-9740-3B2683E69FC0}" type="slidenum">
              <a:rPr lang="pt-BR" altLang="pt-BR"/>
              <a:pPr eaLnBrk="1" hangingPunct="1"/>
              <a:t>38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03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AD8691C-0981-4EC8-9C81-A80BF0B66430}" type="slidenum">
              <a:rPr lang="pt-BR" altLang="pt-BR"/>
              <a:pPr eaLnBrk="1" hangingPunct="1"/>
              <a:t>39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pt-BR"/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297F612-A43A-428B-BE16-31BD11A7D2CA}" type="slidenum">
              <a:rPr lang="pt-BR" altLang="pt-BR" sz="1200"/>
              <a:pPr eaLnBrk="1" hangingPunct="1"/>
              <a:t>40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15923160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  <p:sp>
        <p:nvSpPr>
          <p:cNvPr id="108548" name="Espaço Reservado para Número de Slide 3"/>
          <p:cNvSpPr>
            <a:spLocks noGrp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</a:pPr>
            <a:fld id="{35D7ED93-ADB9-4220-9783-979B60C68AEF}" type="slidenum">
              <a:rPr kumimoji="1" lang="pt-BR" altLang="pt-BR">
                <a:solidFill>
                  <a:srgbClr val="000000"/>
                </a:solidFill>
                <a:latin typeface="Arial" panose="020B0604020202020204" pitchFamily="34" charset="0"/>
              </a:rPr>
              <a:pPr eaLnBrk="1">
                <a:spcBef>
                  <a:spcPct val="0"/>
                </a:spcBef>
              </a:pPr>
              <a:t>41</a:t>
            </a:fld>
            <a:endParaRPr kumimoji="1" lang="pt-BR" altLang="pt-BR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319C69F-4D5D-45A9-8B50-F54742B623A9}" type="slidenum">
              <a:rPr lang="pt-BR" altLang="pt-BR" sz="1200"/>
              <a:pPr eaLnBrk="1" hangingPunct="1"/>
              <a:t>44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8493000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>
              <a:spcBef>
                <a:spcPct val="0"/>
              </a:spcBef>
            </a:pPr>
            <a:fld id="{DCBE4505-2221-4603-91A1-8E556BFB3D3B}" type="slidenum">
              <a:rPr kumimoji="1" lang="pt-BR" altLang="pt-BR">
                <a:latin typeface="Arial" panose="020B0604020202020204" pitchFamily="34" charset="0"/>
              </a:rPr>
              <a:pPr eaLnBrk="1">
                <a:spcBef>
                  <a:spcPct val="0"/>
                </a:spcBef>
              </a:pPr>
              <a:t>45</a:t>
            </a:fld>
            <a:endParaRPr kumimoji="1" lang="pt-BR" altLang="pt-BR">
              <a:latin typeface="Arial" panose="020B0604020202020204" pitchFamily="34" charset="0"/>
            </a:endParaRPr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7925" y="719138"/>
            <a:ext cx="4502150" cy="337661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10063"/>
            <a:ext cx="5029200" cy="41671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pt-BR" altLang="pt-B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05ED1BE6-ED42-43BA-9755-EB305E527EC5}" type="slidenum">
              <a:rPr lang="pt-BR" altLang="pt-BR" sz="1200"/>
              <a:pPr eaLnBrk="1" hangingPunct="1"/>
              <a:t>47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33730690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5779" name="Espaço Reservado para Anotaçõ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018914E-075B-4A77-BADD-64B08433ECF7}" type="slidenum">
              <a:rPr lang="pt-BR" altLang="pt-BR" sz="1200"/>
              <a:pPr eaLnBrk="1" hangingPunct="1"/>
              <a:t>48</a:t>
            </a:fld>
            <a:endParaRPr lang="pt-BR" altLang="pt-BR" sz="1200"/>
          </a:p>
        </p:txBody>
      </p:sp>
    </p:spTree>
    <p:extLst>
      <p:ext uri="{BB962C8B-B14F-4D97-AF65-F5344CB8AC3E}">
        <p14:creationId xmlns:p14="http://schemas.microsoft.com/office/powerpoint/2010/main" val="987617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F0F1FEE-F66F-4B08-BAE7-B674CACC603C}" type="slidenum">
              <a:rPr lang="pt-BR" altLang="pt-BR"/>
              <a:pPr eaLnBrk="1" hangingPunct="1"/>
              <a:t>52</a:t>
            </a:fld>
            <a:endParaRPr lang="pt-BR" altLang="pt-B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BBFB03D-6DAE-4C5F-A6FE-63BECA3B931D}" type="slidenum">
              <a:rPr lang="pt-BR" altLang="pt-BR"/>
              <a:pPr eaLnBrk="1" hangingPunct="1"/>
              <a:t>53</a:t>
            </a:fld>
            <a:endParaRPr lang="pt-BR" altLang="pt-B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6B36F-A2E2-4AC0-937F-B5E6FD73AB71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409C1A-E9B1-4754-9D6C-6B491C09591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33037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69DFB9-4F94-44C9-9A7E-9BA98560971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3A57AF-DC00-4880-B34A-78110EF2C9C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2374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0629A9-9241-4AC6-9B9D-6D3B537DC23F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5D088-5AD7-4613-B8DB-1B882276D81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08526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64F80-7911-450B-A51C-CCD2F638A564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BCCB1-2561-4C58-89B3-5D19DE133C2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7122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B96786-62E1-4E93-9915-C64A069C671B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C9C1A4-2BC3-47B4-9311-DA29AAC7E86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22806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575ED-BDAF-47E6-99E3-6C0EA74CCC54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4FA614-6B9D-4F10-AFBD-4D7378AA571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84513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B97691-9A30-4990-BEB6-C934E259839C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692FA9-CEE1-4E81-9BD1-76CAA632D68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928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B88F2B-B3F2-406A-A3DB-1014606E20AE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4703E8-FF82-4299-A0A7-088E89ED76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39811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0BA651-DC40-4518-8703-FBF50A81E85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C5725-CD01-472A-8906-2669EE66707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01196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F8DEC9-A4E1-446A-BC1A-C0699D3550A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277171-F58C-4863-9798-84E91DF4E5E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6966130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39732-F61E-45DB-8A83-B213858173A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5A27B7-B014-45AD-BCF7-2CC8DF09F02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9732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7BCD9F-7005-4380-89DC-08425DD2E0D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BFB2BB-B437-43BB-BD9C-D16A2DC07EB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489515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E91C9-D757-403C-BA0F-33A0BFEDACD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77778-D222-4238-A2E9-636B483F560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9790500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240F5-353D-48EF-AC8E-2BC96847BEDB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8D39CB-A1D7-41A0-AAB8-BD15BBBDFC5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955188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06746C-E485-4BDC-B008-9E553BA80418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DAA4B3-1CCB-4732-B293-C88D410E35D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120006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F5E98-67FE-4C63-A59D-7BE55F8319B8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A6F56E-144D-4D0D-A24D-D235253D201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85546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225CA-4A60-453D-8F97-4F2FB9FD32DE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651207-A9D6-4957-AAF1-9A63564C145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76425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DC7D37-B9AE-434A-A3DA-3B9B1A1DEA1D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5479F50-C8CD-483E-8EFC-8F16777FB87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741379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77C9A-53D8-4F6E-BBD3-5130B3B35DB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01EA6B-3193-4E84-AC59-A6006206A0C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779361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B80C39-38FC-4C5D-97B2-A304755682DB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D154EE-D9BF-4AFF-A375-BCC5D50C2272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2278349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31109-F99E-4523-ACB9-8F60B4520D66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09D10B-82CC-4826-9924-D9B7680E4AE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519866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EC662-3B31-454D-8CB0-71EDF307CD9C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916DDC-B311-488C-9AD5-660000C1315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14151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96FE76-CB2F-4F1D-8A43-14E7F07B7A6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37F3E4-BB95-4C67-A1E5-5726A8AB312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692262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1F429F-8746-41E5-A746-78AA2025E9DF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AC3A4C-D292-420E-8204-B1356DC5F51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93191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08E24-7E0A-45A2-ABEE-4DA5496CD4F7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5199C-7519-424F-ABCE-1283417AADC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7002249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C670C-7EC8-47D4-9348-A88F774E8B3F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9A1B45-7F9E-4647-B028-A0F88FDDB15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451487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538338-6A36-45C8-A4B4-B9E347433291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2AF4D6-E603-43CC-8A98-2F036BB428F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4498646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BC3AA2-ACE8-49AE-B804-765A7584B217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2B1655-719B-4C68-9543-E3272A76C82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970524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B5DCB-3BC7-4EC8-9796-34361CF9198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74535-5BB1-4EE2-9619-81096486304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356766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BB7E-B89A-44B1-91E8-325E684B63FC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9AC8430-8CDA-4A41-BB44-275663CAD99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379981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5B2B1-6F0F-4603-8AF9-34DC74B41ED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F9918-88F3-41C1-BB1C-B9D770D6F16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289654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3476C-E626-4F77-963D-5A273EEBE0F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F55B12-7227-421F-B859-5471C7BE9EF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6875551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BCDD8-AF37-467A-9B00-A1855F6A81E8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7D997C-9513-4250-AE64-14190168AFF5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6381440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09CE6-BC81-4942-B357-8DCED92F722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EF258D-C76C-47EC-A942-2DC78EF9A35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1852262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46E58A-397D-43C7-BD8B-E07734EF735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7A2585-67A1-4966-BD97-9247F41FB33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446547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09862-2653-4AE0-9B8B-C06CA133E089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5153FE-80A1-4F13-9F17-9474F767ED26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7992138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372F2-4527-4D77-AD1B-1DC6E589AA60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ED1B08-77D2-4688-A15C-9A0F7CFB490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6533767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06A095-29B9-4946-A4C8-E829E2577B07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390D2F-C422-4AB8-B29A-B9B43DA4D6F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430063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367599-E738-496C-ACB5-287A18139D3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7ED0B8-F2E5-4D23-A702-5CC8FE5C266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58010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F069BA-7856-4E79-9BB5-C7055F28E62C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1C0B1D-25AA-4058-8BDF-1D87DE55F78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5756824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978049-A62D-4C61-BB46-7DCFE99559F0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1391B8-F4B0-4875-A612-323F5148D3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075363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E289B-671C-4535-B3CF-C7659F63FD4B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DF23B-5945-4582-BB91-FBC61473A7E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63586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E7CB9-15BE-4041-89DF-68675EE38836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0D7FCC-0551-4002-AF8B-D181BE13577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951274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532D1-D875-4A7F-AE37-2A522365D804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E4F1CF-7C0F-4DEB-8AA6-8189FEF38A1C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4110079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29FF7C-19EB-4069-BE7E-DEEC85379B9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2F1894-4FCE-42EA-B572-633A8742C95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979583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89561B-0BA5-4C44-A585-D9BF5F35A30A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7CECC2-A488-423F-853B-1AAC939AEDD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26462582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1D40B3-BD24-4F0C-B892-4718D89C31E0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49013D3-3BF3-46FC-B32D-3F8739A3EB3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9781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F09C32-E0EC-431A-8662-8223E4AB4846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3BDFA0-66F9-4820-83D4-579ACD4E21B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2114547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6BDE4-9EAA-465C-BC24-3295FB208B9E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2DEF19-82A5-4076-AEDC-2338F098400A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5091452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C8BFAF-F0E8-4B32-84FE-9DD1BBBF2FD6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4456B-2A22-4DC8-9DC7-F337CEA5A2C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0969024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B5249-8A58-48D8-A5E3-E6D6AEBE6CDD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3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3679F-5F31-4053-B8AC-D8C9435D2AE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207974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2298B-722E-4C1A-988A-3AC87628BDB1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4A3F8D-54E1-4C20-ADCF-67B4C6ED55F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142216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0CA667-EE89-4064-8E8D-9AEE8D726E8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BCBC0E-D8FE-4BA7-8535-78A53181D138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3176238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91F25-54B6-424B-8E2A-58D5FAC513CB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84CC5D-2CCC-4FC1-9569-16571D35E8C9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44355892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4015-26DB-4BAE-8BED-8782045C41B1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780222-F9C9-45B5-B23D-F4B1AAC9CCB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814480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FF086D4A-3C0E-448D-A70D-2C961DB29F58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8A092-1E13-4705-A728-B2EF979A047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309214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93359B4-B3C8-4E06-A35B-95B28C6DA8AD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A59814-3F85-4CAD-8EE1-E41E7377FE84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4064273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71E1615-7E25-45E3-B2A1-70B83305B4BC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5C17D8-15BC-4865-A330-6909B999229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9539833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7C30CB4-AC48-428D-9729-EA2A8E58F36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5B9C0F-5592-453D-BDB0-73686190E59F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5173295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AAE899F-746F-4669-87A0-D635E2D6D127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1870FA-37C7-446C-A4DD-B760571F1CE0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574601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31AF938-E2EB-4572-BD24-CCE86CA538E9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6F653E-E1A2-4882-A648-5B30C5DD8E0D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7523689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804162AA-F1BC-4DDB-90DD-C628D5CDDF58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998BC9-CEF2-4C17-9337-550B6168BBD1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14307723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2FACC36A-447C-409D-B247-B4CE23AF524E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2BE11F-D4CF-41D3-9188-0D1DD4FB95C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5184149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E31E7C67-33FC-4B39-B375-594DD7501825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4B3507-FBBA-4A7E-B776-0272F337A117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4237115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15C78F30-D455-4280-AE9D-9D942D2AC692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F3C39B-F8B3-4E57-A434-8AF69BB25FF3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20173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7A0F45E3-4D5F-47E3-B56C-0B7216DAFA61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CC2FD-0865-4330-BF60-78AEE1FEDF0B}" type="slidenum">
              <a:rPr lang="pt-BR" altLang="pt-BR"/>
              <a:pPr/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69470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3.wmf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4.wmf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395288" y="1557338"/>
            <a:ext cx="82296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pt-BR"/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2492375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0DB43FE-A91B-4C54-881D-D0033A0C130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97B206CA-D56A-4736-836F-A06850A219AA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1031" name="Picture 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4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25" r:id="rId1"/>
    <p:sldLayoutId id="2147484579" r:id="rId2"/>
    <p:sldLayoutId id="2147484526" r:id="rId3"/>
    <p:sldLayoutId id="2147484527" r:id="rId4"/>
    <p:sldLayoutId id="2147484528" r:id="rId5"/>
    <p:sldLayoutId id="2147484529" r:id="rId6"/>
    <p:sldLayoutId id="2147484530" r:id="rId7"/>
    <p:sldLayoutId id="2147484531" r:id="rId8"/>
    <p:sldLayoutId id="2147484532" r:id="rId9"/>
    <p:sldLayoutId id="2147484533" r:id="rId10"/>
    <p:sldLayoutId id="214748453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93E59F32-1AD7-45C7-ADCF-7B99AE45822B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D890E14D-A1EC-4DF6-B9A0-30FCF03002C5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2054" name="Picture 4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35" r:id="rId1"/>
    <p:sldLayoutId id="2147484536" r:id="rId2"/>
    <p:sldLayoutId id="2147484537" r:id="rId3"/>
    <p:sldLayoutId id="2147484538" r:id="rId4"/>
    <p:sldLayoutId id="2147484539" r:id="rId5"/>
    <p:sldLayoutId id="2147484540" r:id="rId6"/>
    <p:sldLayoutId id="2147484541" r:id="rId7"/>
    <p:sldLayoutId id="2147484542" r:id="rId8"/>
    <p:sldLayoutId id="2147484543" r:id="rId9"/>
    <p:sldLayoutId id="2147484544" r:id="rId10"/>
    <p:sldLayoutId id="21474845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EE487619-325E-467F-AD62-D24E1CACE676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B475BD43-FB74-417C-AEB7-ED290320F35C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3078" name="Picture 5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46" r:id="rId1"/>
    <p:sldLayoutId id="2147484547" r:id="rId2"/>
    <p:sldLayoutId id="2147484548" r:id="rId3"/>
    <p:sldLayoutId id="2147484549" r:id="rId4"/>
    <p:sldLayoutId id="2147484550" r:id="rId5"/>
    <p:sldLayoutId id="2147484551" r:id="rId6"/>
    <p:sldLayoutId id="2147484552" r:id="rId7"/>
    <p:sldLayoutId id="2147484553" r:id="rId8"/>
    <p:sldLayoutId id="2147484554" r:id="rId9"/>
    <p:sldLayoutId id="2147484555" r:id="rId10"/>
    <p:sldLayoutId id="214748455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4099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fld id="{41D9FDC9-273F-498E-8F34-2C2A179A4203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309BCD12-9ED0-4751-BE79-219986C42327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57" r:id="rId1"/>
    <p:sldLayoutId id="2147484558" r:id="rId2"/>
    <p:sldLayoutId id="2147484559" r:id="rId3"/>
    <p:sldLayoutId id="2147484560" r:id="rId4"/>
    <p:sldLayoutId id="2147484561" r:id="rId5"/>
    <p:sldLayoutId id="2147484562" r:id="rId6"/>
    <p:sldLayoutId id="2147484563" r:id="rId7"/>
    <p:sldLayoutId id="2147484564" r:id="rId8"/>
    <p:sldLayoutId id="2147484565" r:id="rId9"/>
    <p:sldLayoutId id="2147484566" r:id="rId10"/>
    <p:sldLayoutId id="21474845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395288" y="1557338"/>
            <a:ext cx="82296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pt-BR"/>
          </a:p>
        </p:txBody>
      </p:sp>
      <p:sp>
        <p:nvSpPr>
          <p:cNvPr id="5123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2492375"/>
            <a:ext cx="8229600" cy="363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DBF372F-DDCD-4CFB-A88E-E8739E9045D9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944C76E-C7F5-4663-9C72-0DBADD1477DA}" type="slidenum">
              <a:rPr lang="pt-BR" altLang="pt-BR"/>
              <a:pPr/>
              <a:t>‹nº›</a:t>
            </a:fld>
            <a:endParaRPr lang="pt-BR" altLang="pt-BR"/>
          </a:p>
        </p:txBody>
      </p:sp>
      <p:pic>
        <p:nvPicPr>
          <p:cNvPr id="5127" name="Picture 7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333375"/>
            <a:ext cx="2590800" cy="904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333375"/>
            <a:ext cx="528955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568" r:id="rId1"/>
    <p:sldLayoutId id="2147484569" r:id="rId2"/>
    <p:sldLayoutId id="2147484570" r:id="rId3"/>
    <p:sldLayoutId id="2147484571" r:id="rId4"/>
    <p:sldLayoutId id="2147484572" r:id="rId5"/>
    <p:sldLayoutId id="2147484573" r:id="rId6"/>
    <p:sldLayoutId id="2147484574" r:id="rId7"/>
    <p:sldLayoutId id="2147484575" r:id="rId8"/>
    <p:sldLayoutId id="2147484576" r:id="rId9"/>
    <p:sldLayoutId id="2147484577" r:id="rId10"/>
    <p:sldLayoutId id="214748457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título mestre</a:t>
            </a:r>
          </a:p>
        </p:txBody>
      </p:sp>
      <p:sp>
        <p:nvSpPr>
          <p:cNvPr id="614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Clique para editar o texto mestre</a:t>
            </a:r>
          </a:p>
          <a:p>
            <a:pPr lvl="1"/>
            <a:r>
              <a:rPr lang="pt-BR" altLang="pt-BR"/>
              <a:t>Segundo nível</a:t>
            </a:r>
          </a:p>
          <a:p>
            <a:pPr lvl="2"/>
            <a:r>
              <a:rPr lang="pt-BR" altLang="pt-BR"/>
              <a:t>Terceiro nível</a:t>
            </a:r>
          </a:p>
          <a:p>
            <a:pPr lvl="3"/>
            <a:r>
              <a:rPr lang="pt-BR" altLang="pt-BR"/>
              <a:t>Quarto nível</a:t>
            </a:r>
          </a:p>
          <a:p>
            <a:pPr lvl="4"/>
            <a:r>
              <a:rPr lang="pt-BR" alt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F08A5572-F798-4132-BE36-4D249B9B69E9}" type="datetimeFigureOut">
              <a:rPr lang="pt-BR"/>
              <a:pPr>
                <a:defRPr/>
              </a:pPr>
              <a:t>25/07/2018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03F0C21-6E8A-4733-8499-493DCDDCE477}" type="slidenum">
              <a:rPr lang="pt-BR" altLang="pt-BR"/>
              <a:pPr/>
              <a:t>‹nº›</a:t>
            </a:fld>
            <a:endParaRPr lang="pt-BR" alt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81" r:id="rId1"/>
    <p:sldLayoutId id="2147484582" r:id="rId2"/>
    <p:sldLayoutId id="2147484583" r:id="rId3"/>
    <p:sldLayoutId id="2147484584" r:id="rId4"/>
    <p:sldLayoutId id="2147484585" r:id="rId5"/>
    <p:sldLayoutId id="2147484586" r:id="rId6"/>
    <p:sldLayoutId id="2147484587" r:id="rId7"/>
    <p:sldLayoutId id="2147484588" r:id="rId8"/>
    <p:sldLayoutId id="2147484589" r:id="rId9"/>
    <p:sldLayoutId id="2147484590" r:id="rId10"/>
    <p:sldLayoutId id="214748459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12.wmf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3.jpe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1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1.emf"/><Relationship Id="rId4" Type="http://schemas.openxmlformats.org/officeDocument/2006/relationships/oleObject" Target="../embeddings/oleObject1.bin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audeamanha.fiocruz.br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263" y="1136880"/>
            <a:ext cx="5091471" cy="2318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9913" y="5554"/>
            <a:ext cx="4664173" cy="841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B84C26D-6B8A-488E-B0DD-CEE01F05E59A}"/>
              </a:ext>
            </a:extLst>
          </p:cNvPr>
          <p:cNvSpPr txBox="1"/>
          <p:nvPr/>
        </p:nvSpPr>
        <p:spPr>
          <a:xfrm>
            <a:off x="611560" y="3140968"/>
            <a:ext cx="78051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Bell MT" panose="02020503060305020303" pitchFamily="18" charset="0"/>
              </a:rPr>
              <a:t>José Carvalho de Noronha</a:t>
            </a:r>
          </a:p>
          <a:p>
            <a:pPr algn="ctr"/>
            <a:r>
              <a:rPr lang="pt-BR" b="1" dirty="0">
                <a:latin typeface="Bell MT" panose="02020503060305020303" pitchFamily="18" charset="0"/>
              </a:rPr>
              <a:t>Coordenador Executivo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C81852A-4060-46D3-9D3B-0240C7AE44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3752" y="4004958"/>
            <a:ext cx="5260738" cy="188175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Prospecção estratégica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37992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2949534-981C-4115-A35C-72EC1082EB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Olhar o futuro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009B979-CEB6-40AC-95D7-542EDCE3F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5400" dirty="0"/>
              <a:t>Profecia</a:t>
            </a:r>
          </a:p>
          <a:p>
            <a:r>
              <a:rPr lang="pt-BR" sz="5400" dirty="0"/>
              <a:t>Previsão</a:t>
            </a:r>
          </a:p>
          <a:p>
            <a:r>
              <a:rPr lang="pt-BR" sz="5400" dirty="0"/>
              <a:t>Prospecção</a:t>
            </a:r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2414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BDCF87-FB68-482A-8520-D0A2375AB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Oráculo de Delfos - Pítia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94268DE4-D55D-4750-B567-7E86D26719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638" y="2636912"/>
            <a:ext cx="3848382" cy="4074474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DED0D86-7A29-4064-A95C-9CCE07AB05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103" y="2765937"/>
            <a:ext cx="4789238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8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39F23DDE-B982-41F7-B479-C11B1639B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Profecias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51760A8-C83B-4D56-BBAE-AB99AE5ABF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2276475"/>
            <a:ext cx="3745707" cy="460456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899F269-B8F4-414C-A6C6-6AD945946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9909" y="2276475"/>
            <a:ext cx="2649888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69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81312C-45CC-4C3E-8B87-F7C2A71F5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1557338"/>
            <a:ext cx="8229600" cy="719137"/>
          </a:xfrm>
        </p:spPr>
        <p:txBody>
          <a:bodyPr/>
          <a:lstStyle/>
          <a:p>
            <a:r>
              <a:rPr lang="pt-BR" sz="3600" dirty="0"/>
              <a:t>A previsão para um físico (Michael Barry</a:t>
            </a:r>
            <a:r>
              <a:rPr lang="pt-BR" dirty="0"/>
              <a:t>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73246F7-F6E9-4D56-9A85-C227DAAAC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/>
              <a:t>Barry tentou prever o percurso de uma bola de sinuca depois de atingida pelo golpe de impulso. Prever onde iria parar a </a:t>
            </a:r>
            <a:r>
              <a:rPr lang="pt-BR" sz="2800" dirty="0">
                <a:solidFill>
                  <a:srgbClr val="00B050"/>
                </a:solidFill>
              </a:rPr>
              <a:t>primeira bola foi fácil</a:t>
            </a:r>
            <a:r>
              <a:rPr lang="pt-BR" sz="2800" dirty="0"/>
              <a:t>; o </a:t>
            </a:r>
            <a:r>
              <a:rPr lang="pt-BR" sz="2800" dirty="0">
                <a:solidFill>
                  <a:srgbClr val="00B0F0"/>
                </a:solidFill>
              </a:rPr>
              <a:t>segundo</a:t>
            </a:r>
            <a:r>
              <a:rPr lang="pt-BR" sz="2800" dirty="0"/>
              <a:t> impacto tornou-se mais complicado, mas possível. O problema surgiu quando para a previsão do </a:t>
            </a:r>
            <a:r>
              <a:rPr lang="pt-BR" sz="2800" dirty="0">
                <a:solidFill>
                  <a:schemeClr val="accent2">
                    <a:lumMod val="50000"/>
                  </a:schemeClr>
                </a:solidFill>
              </a:rPr>
              <a:t>nono impacto </a:t>
            </a:r>
            <a:r>
              <a:rPr lang="pt-BR" sz="2800" dirty="0"/>
              <a:t>seria necessário levar em conta a atração gravitacional de alguém que estivesse de pé por perto. Para a previsão </a:t>
            </a:r>
            <a:r>
              <a:rPr lang="pt-BR" sz="2800" dirty="0">
                <a:solidFill>
                  <a:srgbClr val="C00000"/>
                </a:solidFill>
              </a:rPr>
              <a:t>do 56º impacto </a:t>
            </a:r>
            <a:r>
              <a:rPr lang="pt-BR" sz="2800" dirty="0"/>
              <a:t>seria necessário incluir o efeito de cada partícula singular do universo</a:t>
            </a:r>
            <a:r>
              <a:rPr lang="pt-BR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6958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148209-C8A5-4FF2-8E81-737CF7B7C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000" dirty="0"/>
              <a:t>A previsão para um economista (</a:t>
            </a:r>
            <a:r>
              <a:rPr lang="pt-BR" sz="3000" dirty="0" err="1"/>
              <a:t>Prakash</a:t>
            </a:r>
            <a:r>
              <a:rPr lang="pt-BR" sz="3000" dirty="0"/>
              <a:t> </a:t>
            </a:r>
            <a:r>
              <a:rPr lang="pt-BR" sz="3000" dirty="0" err="1"/>
              <a:t>Loungani</a:t>
            </a:r>
            <a:r>
              <a:rPr lang="pt-BR" sz="3000" dirty="0"/>
              <a:t>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E0C68C9-C354-4611-B168-5E364CAA82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 err="1"/>
              <a:t>Loungani</a:t>
            </a:r>
            <a:r>
              <a:rPr lang="pt-BR" sz="2800" dirty="0"/>
              <a:t> analisou a precisão das previsões econômicas. Seus estudos revelaram que os economistas, ao longo de três décadas, foram incapazes de prever 148 das 150 últimas recessões ocorridas em diversas partes do mundo. </a:t>
            </a:r>
          </a:p>
          <a:p>
            <a:pPr marL="0" indent="0">
              <a:buNone/>
            </a:pPr>
            <a:r>
              <a:rPr lang="pt-BR" sz="2800" dirty="0"/>
              <a:t>E lembrou que as previsões tanto de economistas do setor público quanto do setor privado foram pouco diferentes e com forte viés otimista.</a:t>
            </a:r>
          </a:p>
        </p:txBody>
      </p:sp>
    </p:spTree>
    <p:extLst>
      <p:ext uri="{BB962C8B-B14F-4D97-AF65-F5344CB8AC3E}">
        <p14:creationId xmlns:p14="http://schemas.microsoft.com/office/powerpoint/2010/main" val="2523408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156C57C1-9C62-497C-BF9C-0EB5A02C3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Algumas previsões de tecnologia</a:t>
            </a:r>
          </a:p>
        </p:txBody>
      </p:sp>
      <p:sp>
        <p:nvSpPr>
          <p:cNvPr id="5" name="Espaço Reservado para Conteúdo 4">
            <a:extLst>
              <a:ext uri="{FF2B5EF4-FFF2-40B4-BE49-F238E27FC236}">
                <a16:creationId xmlns:a16="http://schemas.microsoft.com/office/drawing/2014/main" id="{4A7C302F-CFB7-4F53-AA11-53E5AB45E7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92375"/>
            <a:ext cx="8229600" cy="3633788"/>
          </a:xfrm>
        </p:spPr>
        <p:txBody>
          <a:bodyPr/>
          <a:lstStyle/>
          <a:p>
            <a:r>
              <a:rPr lang="pt-BR" sz="1800" dirty="0"/>
              <a:t>"Este 'telefone' tem muitas falhas para ser seriamente considerado um meio de comunicação. O aparelho não tem valor para nós"</a:t>
            </a:r>
            <a:r>
              <a:rPr lang="pt-BR" sz="1800" b="1" dirty="0"/>
              <a:t> </a:t>
            </a:r>
            <a:r>
              <a:rPr lang="pt-BR" sz="1800" i="1" dirty="0"/>
              <a:t>(Memorando da Western Union, 1878)</a:t>
            </a:r>
            <a:endParaRPr lang="pt-BR" sz="1800" dirty="0"/>
          </a:p>
          <a:p>
            <a:r>
              <a:rPr lang="pt-BR" sz="1800" dirty="0"/>
              <a:t>"A televisão não deverá conseguir se segurar no mercado após seis meses. Ninguém vai querer ficar olhando para uma caixa de madeira todas as noites" (</a:t>
            </a:r>
            <a:r>
              <a:rPr lang="pt-BR" sz="1800" i="1" dirty="0" err="1"/>
              <a:t>Darryl</a:t>
            </a:r>
            <a:r>
              <a:rPr lang="pt-BR" sz="1800" i="1" dirty="0"/>
              <a:t> </a:t>
            </a:r>
            <a:r>
              <a:rPr lang="pt-BR" sz="1800" i="1" dirty="0" err="1"/>
              <a:t>Zanuck</a:t>
            </a:r>
            <a:r>
              <a:rPr lang="pt-BR" sz="1800" i="1" dirty="0"/>
              <a:t>, fundador da 20th </a:t>
            </a:r>
            <a:r>
              <a:rPr lang="pt-BR" sz="1800" i="1" dirty="0" err="1"/>
              <a:t>Century</a:t>
            </a:r>
            <a:r>
              <a:rPr lang="pt-BR" sz="1800" i="1" dirty="0"/>
              <a:t> Fox, 1946</a:t>
            </a:r>
            <a:r>
              <a:rPr lang="pt-BR" sz="1800" dirty="0"/>
              <a:t>)</a:t>
            </a:r>
          </a:p>
          <a:p>
            <a:r>
              <a:rPr lang="pt-BR" sz="1800" dirty="0"/>
              <a:t>Praticamente não há chances de satélites espaciais de comunicações sejam utilizados para melhorar os serviços de telefone, telégrafo, rádio e televisão dentro dos Estados Unidos" (</a:t>
            </a:r>
            <a:r>
              <a:rPr lang="pt-BR" sz="1800" i="1" dirty="0" err="1"/>
              <a:t>Tunis</a:t>
            </a:r>
            <a:r>
              <a:rPr lang="pt-BR" sz="1800" i="1" dirty="0"/>
              <a:t> Augustus </a:t>
            </a:r>
            <a:r>
              <a:rPr lang="pt-BR" sz="1800" i="1" dirty="0" err="1"/>
              <a:t>Macdonough</a:t>
            </a:r>
            <a:r>
              <a:rPr lang="pt-BR" sz="1800" i="1" dirty="0"/>
              <a:t> </a:t>
            </a:r>
            <a:r>
              <a:rPr lang="pt-BR" sz="1800" i="1" dirty="0" err="1"/>
              <a:t>Craven</a:t>
            </a:r>
            <a:r>
              <a:rPr lang="pt-BR" sz="1800" i="1" dirty="0"/>
              <a:t>, comissário da Comissão Federal de Comunicações dos EUA, 1961</a:t>
            </a:r>
            <a:r>
              <a:rPr lang="pt-BR" sz="1800" dirty="0"/>
              <a:t>)</a:t>
            </a:r>
          </a:p>
          <a:p>
            <a:r>
              <a:rPr lang="pt-BR" sz="1800" dirty="0"/>
              <a:t>"Compras a distância nunca serão populares" (</a:t>
            </a:r>
            <a:r>
              <a:rPr lang="pt-BR" sz="1800" i="1" dirty="0"/>
              <a:t>Revista TIME, 1966</a:t>
            </a:r>
            <a:r>
              <a:rPr lang="pt-BR" sz="1800" dirty="0"/>
              <a:t>)</a:t>
            </a:r>
          </a:p>
          <a:p>
            <a:r>
              <a:rPr lang="pt-BR" sz="1800" dirty="0"/>
              <a:t>"Não há motivo algum para que as pessoas queiram ter um computador em casa" (</a:t>
            </a:r>
            <a:r>
              <a:rPr lang="pt-BR" sz="1800" i="1" dirty="0"/>
              <a:t>Ken Olsen, presidente da Digital </a:t>
            </a:r>
            <a:r>
              <a:rPr lang="pt-BR" sz="1800" i="1" dirty="0" err="1"/>
              <a:t>Equipment</a:t>
            </a:r>
            <a:r>
              <a:rPr lang="pt-BR" sz="1800" i="1" dirty="0"/>
              <a:t> </a:t>
            </a:r>
            <a:r>
              <a:rPr lang="pt-BR" sz="1800" i="1" dirty="0" err="1"/>
              <a:t>Corp</a:t>
            </a:r>
            <a:r>
              <a:rPr lang="pt-BR" sz="1800" i="1" dirty="0"/>
              <a:t>, em 1977</a:t>
            </a:r>
            <a:r>
              <a:rPr lang="pt-BR" sz="1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1085861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Espaço Reservado para Conteúdo 2">
            <a:extLst>
              <a:ext uri="{FF2B5EF4-FFF2-40B4-BE49-F238E27FC236}">
                <a16:creationId xmlns:a16="http://schemas.microsoft.com/office/drawing/2014/main" id="{9A5F71BE-1402-4023-8320-8736F1D424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750" y="1484313"/>
            <a:ext cx="8229600" cy="4425950"/>
          </a:xfrm>
        </p:spPr>
        <p:txBody>
          <a:bodyPr/>
          <a:lstStyle/>
          <a:p>
            <a:pPr marL="0" indent="0" algn="just">
              <a:buFont typeface="Arial" panose="020B0604020202020204" pitchFamily="34" charset="0"/>
              <a:buNone/>
            </a:pPr>
            <a:r>
              <a:rPr lang="pt-BR" altLang="pt-BR" sz="2200" dirty="0"/>
              <a:t>“É certo que prever significa somente ver bem o presente e o passado enquanto movimento: ver bem, isto é, identificar com exatidão os elementos fundamentais e permanentes no processo. No entanto, é absurdo pensar numa previsão puramente “objetiva”. Quem faz previsão tem, na realidade, um “programa” que deve ser levado ao triunfo; e a previsão é, exatamente, um elemento desse triunfo. .... somente na medida em que o aspecto objetivo da previsão é ligado a um programa, este adquire objetividade: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altLang="pt-BR" sz="2200" dirty="0"/>
              <a:t>  1. porque somente a paixão aguça o intelecto e ajuda a tornar mais clara a intuição;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pt-BR" altLang="pt-BR" sz="2200" dirty="0"/>
              <a:t>  2. porque, sendo a realidade a aplicação da vontade humana à sociedade das coisas, prescindir de qualquer elemento voluntário ou calcular somente a vontade dos outros como elemento objetivo do jogo geral mutila a própria realidade”.</a:t>
            </a:r>
          </a:p>
          <a:p>
            <a:pPr marL="0" indent="0" algn="r">
              <a:buFont typeface="Arial" panose="020B0604020202020204" pitchFamily="34" charset="0"/>
              <a:buNone/>
            </a:pPr>
            <a:r>
              <a:rPr lang="pt-BR" altLang="pt-BR" sz="2000" dirty="0"/>
              <a:t>(Gramsci, Previsões e perspectivas, </a:t>
            </a:r>
            <a:r>
              <a:rPr lang="pt-BR" altLang="pt-BR" sz="2000" i="1" dirty="0"/>
              <a:t>in</a:t>
            </a:r>
            <a:r>
              <a:rPr lang="pt-BR" altLang="pt-BR" sz="2000" dirty="0"/>
              <a:t> Notas sobre Maquiavel)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0FA3B7-34A2-4F8C-B548-A2AE76F5548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pt-BR" sz="3200" b="1" dirty="0"/>
              <a:t>Princípios norteadores do projeto de desenvolvimento (</a:t>
            </a:r>
            <a:r>
              <a:rPr lang="pt-BR" sz="3200" b="1" i="1" dirty="0"/>
              <a:t>apud</a:t>
            </a:r>
            <a:r>
              <a:rPr lang="pt-BR" sz="3200" b="1" dirty="0"/>
              <a:t> Furtado, 1998)</a:t>
            </a:r>
          </a:p>
        </p:txBody>
      </p:sp>
      <p:sp>
        <p:nvSpPr>
          <p:cNvPr id="24579" name="Espaço Reservado para Conteúdo 2">
            <a:extLst>
              <a:ext uri="{FF2B5EF4-FFF2-40B4-BE49-F238E27FC236}">
                <a16:creationId xmlns:a16="http://schemas.microsoft.com/office/drawing/2014/main" id="{523F44B0-24D8-4B23-A5A9-4A7A766B87D4}"/>
              </a:ext>
            </a:extLst>
          </p:cNvPr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r>
              <a:rPr lang="pt-BR" altLang="pt-BR" sz="1800" dirty="0"/>
              <a:t>“prioridades para a ação política em função de uma nova concepção de desenvolvimento, posto ao alcance de todos os povos e capaz de preservar o equilíbrio ecológico.</a:t>
            </a:r>
          </a:p>
          <a:p>
            <a:pPr eaLnBrk="1" hangingPunct="1"/>
            <a:r>
              <a:rPr lang="pt-BR" altLang="pt-BR" sz="1800" dirty="0"/>
              <a:t>O espantalho do subdesenvolvimento deve ser neutralizado.</a:t>
            </a:r>
          </a:p>
          <a:p>
            <a:pPr eaLnBrk="1" hangingPunct="1"/>
            <a:r>
              <a:rPr lang="pt-BR" altLang="pt-BR" sz="1800" dirty="0"/>
              <a:t>O principal objetivo da ação social deixaria de ser a reprodução dos padrões de consumo das minorias abastadas para ser a satisfação das necessidades fundamentais do conjunto da população e a educação concebida como desenvolvimento das potencialidades humanas nos planos ético, estético e da ação solidária.</a:t>
            </a:r>
          </a:p>
          <a:p>
            <a:pPr eaLnBrk="1" hangingPunct="1"/>
            <a:r>
              <a:rPr lang="pt-BR" altLang="pt-BR" sz="1800" dirty="0"/>
              <a:t>A criatividade humana, hoje orientada de forma obsessiva para a inovação tecnológica a serviço da acumulação econômica e do poder militar, seria reorientada para a busca do bem estar coletivo, concebido este como a realização das potencialidades dos indivíduos e das comunidades vivendo solidariamente”.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Horizonte desejável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idx="1"/>
          </p:nvPr>
        </p:nvSpPr>
        <p:spPr>
          <a:xfrm>
            <a:off x="722313" y="2913159"/>
            <a:ext cx="8027169" cy="1500187"/>
          </a:xfrm>
        </p:spPr>
        <p:txBody>
          <a:bodyPr/>
          <a:lstStyle/>
          <a:p>
            <a:r>
              <a:rPr lang="pt-BR" sz="3600" b="1" dirty="0">
                <a:solidFill>
                  <a:schemeClr val="accent3">
                    <a:lumMod val="50000"/>
                  </a:schemeClr>
                </a:solidFill>
              </a:rPr>
              <a:t>Transformando Nosso Mundo:</a:t>
            </a:r>
          </a:p>
          <a:p>
            <a:r>
              <a:rPr lang="pt-BR" sz="3600" b="1" dirty="0">
                <a:solidFill>
                  <a:schemeClr val="accent3">
                    <a:lumMod val="50000"/>
                  </a:schemeClr>
                </a:solidFill>
              </a:rPr>
              <a:t>A Agenda 2030 para o Desenvolvimento Sustentável</a:t>
            </a:r>
          </a:p>
        </p:txBody>
      </p:sp>
    </p:spTree>
    <p:extLst>
      <p:ext uri="{BB962C8B-B14F-4D97-AF65-F5344CB8AC3E}">
        <p14:creationId xmlns:p14="http://schemas.microsoft.com/office/powerpoint/2010/main" val="40766102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988840"/>
            <a:ext cx="8495807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562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>
          <a:xfrm>
            <a:off x="755576" y="3429000"/>
            <a:ext cx="7772400" cy="1470025"/>
          </a:xfrm>
        </p:spPr>
        <p:txBody>
          <a:bodyPr/>
          <a:lstStyle/>
          <a:p>
            <a:pPr algn="l"/>
            <a:r>
              <a:rPr lang="pt-BR" sz="4800" b="1" dirty="0"/>
              <a:t>Saúde de qualidade</a:t>
            </a:r>
            <a:br>
              <a:rPr lang="pt-BR" b="1" dirty="0"/>
            </a:br>
            <a:r>
              <a:rPr lang="pt-BR" sz="4000" b="1" dirty="0"/>
              <a:t>Assegurar uma vida saudável e promover o bem-estar para todos, em todas as idades</a:t>
            </a:r>
            <a:br>
              <a:rPr lang="pt-BR" b="1" dirty="0"/>
            </a:br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703" y="1772816"/>
            <a:ext cx="1047750" cy="847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4664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7848600" cy="490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Grandes linhas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sz="4400" dirty="0"/>
          </a:p>
          <a:p>
            <a:r>
              <a:rPr lang="pt-BR" sz="4400" dirty="0"/>
              <a:t>Análise de tendências</a:t>
            </a:r>
          </a:p>
          <a:p>
            <a:r>
              <a:rPr lang="pt-BR" sz="4400" dirty="0"/>
              <a:t>Rastreamento de horizontes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7637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Cenários propostos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4400" dirty="0"/>
              <a:t>Inercial e provável</a:t>
            </a:r>
          </a:p>
          <a:p>
            <a:r>
              <a:rPr lang="pt-BR" sz="4400" dirty="0"/>
              <a:t>Desejável e possível</a:t>
            </a:r>
          </a:p>
          <a:p>
            <a:r>
              <a:rPr lang="pt-BR" sz="4400" dirty="0"/>
              <a:t>Pessimista e plausível</a:t>
            </a:r>
          </a:p>
        </p:txBody>
      </p:sp>
    </p:spTree>
    <p:extLst>
      <p:ext uri="{BB962C8B-B14F-4D97-AF65-F5344CB8AC3E}">
        <p14:creationId xmlns:p14="http://schemas.microsoft.com/office/powerpoint/2010/main" val="177653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68313" y="1341438"/>
            <a:ext cx="8156575" cy="1071562"/>
          </a:xfrm>
        </p:spPr>
        <p:txBody>
          <a:bodyPr/>
          <a:lstStyle/>
          <a:p>
            <a:r>
              <a:rPr lang="pt-BR" altLang="pt-BR" sz="4000" b="1"/>
              <a:t>Saúde na Constituição (Art. 196)</a:t>
            </a:r>
            <a:endParaRPr lang="pt-BR" altLang="pt-BR" sz="3500" b="1"/>
          </a:p>
        </p:txBody>
      </p:sp>
      <p:sp>
        <p:nvSpPr>
          <p:cNvPr id="2150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68313" y="2276475"/>
            <a:ext cx="8229600" cy="4125913"/>
          </a:xfrm>
        </p:spPr>
        <p:txBody>
          <a:bodyPr/>
          <a:lstStyle/>
          <a:p>
            <a:pPr>
              <a:buFontTx/>
              <a:buNone/>
            </a:pPr>
            <a:r>
              <a:rPr lang="pt-BR" altLang="pt-BR">
                <a:cs typeface="Arial" panose="020B0604020202020204" pitchFamily="34" charset="0"/>
              </a:rPr>
              <a:t>	</a:t>
            </a:r>
            <a:r>
              <a:rPr lang="pt-BR" altLang="pt-BR" sz="3400" b="1">
                <a:solidFill>
                  <a:srgbClr val="FF0000"/>
                </a:solidFill>
                <a:cs typeface="Arial" panose="020B0604020202020204" pitchFamily="34" charset="0"/>
              </a:rPr>
              <a:t>A saúde é direito de todos e dever do Estado</a:t>
            </a:r>
            <a:r>
              <a:rPr lang="pt-BR" altLang="pt-BR" sz="3400" b="1">
                <a:cs typeface="Arial" panose="020B0604020202020204" pitchFamily="34" charset="0"/>
              </a:rPr>
              <a:t>, </a:t>
            </a:r>
            <a:r>
              <a:rPr lang="pt-BR" altLang="pt-BR" sz="3400" b="1">
                <a:solidFill>
                  <a:srgbClr val="00B0F0"/>
                </a:solidFill>
                <a:cs typeface="Arial" panose="020B0604020202020204" pitchFamily="34" charset="0"/>
              </a:rPr>
              <a:t>garantido mediante políticas sociais e econômicas que visem à redução do risco de doença e de outros agravos </a:t>
            </a:r>
            <a:r>
              <a:rPr lang="pt-BR" altLang="pt-BR" sz="3400" b="1">
                <a:cs typeface="Arial" panose="020B0604020202020204" pitchFamily="34" charset="0"/>
              </a:rPr>
              <a:t>e ao </a:t>
            </a:r>
            <a:r>
              <a:rPr lang="pt-BR" altLang="pt-BR" sz="3400" b="1">
                <a:solidFill>
                  <a:srgbClr val="00B050"/>
                </a:solidFill>
                <a:cs typeface="Arial" panose="020B0604020202020204" pitchFamily="34" charset="0"/>
              </a:rPr>
              <a:t>acesso universal e igualitário às ações e serviços para sua promoção, proteção e recuperação</a:t>
            </a:r>
            <a:r>
              <a:rPr lang="pt-BR" altLang="pt-BR" sz="3400" b="1">
                <a:cs typeface="Arial" panose="020B0604020202020204" pitchFamily="34" charset="0"/>
              </a:rPr>
              <a:t>.</a:t>
            </a:r>
            <a:endParaRPr lang="pt-BR" altLang="pt-BR" sz="3400" b="1"/>
          </a:p>
          <a:p>
            <a:pPr>
              <a:buFontTx/>
              <a:buNone/>
            </a:pPr>
            <a:endParaRPr lang="pt-BR" altLang="pt-B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6" name="Picture 2" descr="Fonte: Blog da Saú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136775"/>
            <a:ext cx="5245100" cy="419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/>
              <a:t>Campos temáticos explorados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Vol. 1. Desenvolvimento, Estado e Políticas de Saúde</a:t>
            </a:r>
          </a:p>
          <a:p>
            <a:pPr marL="914400" lvl="2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Vol. 2. População e Perfil Sanitário</a:t>
            </a:r>
          </a:p>
          <a:p>
            <a:pPr marL="914400" lvl="2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Vol. 3. Organização e Gestão do Sistema de Saúde</a:t>
            </a:r>
          </a:p>
          <a:p>
            <a:pPr marL="914400" lvl="2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Vol. 4. Estrutura do Financiamento e do Gasto Setorial</a:t>
            </a:r>
          </a:p>
          <a:p>
            <a:pPr marL="914400" lvl="2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charset="0"/>
              <a:buNone/>
              <a:defRPr/>
            </a:pPr>
            <a:r>
              <a:rPr lang="pt-BR" b="1" kern="0" dirty="0">
                <a:solidFill>
                  <a:prstClr val="black"/>
                </a:solidFill>
                <a:cs typeface="Arial" charset="0"/>
              </a:rPr>
              <a:t>Vol. 5. Desenvolvimento Produtivo e Complexo da Saúde</a:t>
            </a:r>
          </a:p>
          <a:p>
            <a:pPr>
              <a:buFont typeface="Arial" charset="0"/>
              <a:buChar char="•"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Segunda Rodada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28540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DCD67800-37AC-4E14-89B0-F79DCB3FB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2420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Picture 4" descr=" - Livraria Virtual da Editora Fiocruz">
            <a:extLst>
              <a:ext uri="{FF2B5EF4-FFF2-40B4-BE49-F238E27FC236}">
                <a16:creationId xmlns:a16="http://schemas.microsoft.com/office/drawing/2014/main" id="{DBFD7E26-01A6-4F1D-A6C0-84A3F8EF97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007" y="1783198"/>
            <a:ext cx="2653008" cy="3285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 - Livraria Virtual da Editora Fiocruz">
            <a:extLst>
              <a:ext uri="{FF2B5EF4-FFF2-40B4-BE49-F238E27FC236}">
                <a16:creationId xmlns:a16="http://schemas.microsoft.com/office/drawing/2014/main" id="{C8C4B037-0FAA-4F5D-9977-2B5655BB3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74" y="1729568"/>
            <a:ext cx="2637839" cy="3392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 - Livraria Virtual da Editora Fiocruz">
            <a:extLst>
              <a:ext uri="{FF2B5EF4-FFF2-40B4-BE49-F238E27FC236}">
                <a16:creationId xmlns:a16="http://schemas.microsoft.com/office/drawing/2014/main" id="{5082BFE5-C7BC-4CC2-9FEB-2AB128425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752" y="1761676"/>
            <a:ext cx="2637840" cy="332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20F1788F-A5AE-4188-8274-F7F2E3833E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996940" y="1573887"/>
            <a:ext cx="0" cy="3710227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3883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875" y="1916113"/>
            <a:ext cx="6373813" cy="290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4138" y="639763"/>
            <a:ext cx="59832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8" name="CaixaDeTexto 1"/>
          <p:cNvSpPr txBox="1">
            <a:spLocks noChangeArrowheads="1"/>
          </p:cNvSpPr>
          <p:nvPr/>
        </p:nvSpPr>
        <p:spPr bwMode="auto">
          <a:xfrm>
            <a:off x="1249363" y="4818063"/>
            <a:ext cx="619283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4400" b="1">
                <a:solidFill>
                  <a:srgbClr val="000000"/>
                </a:solidFill>
              </a:rPr>
              <a:t>ALGUNS RESULTADOS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Mudanças demográficas e epidemiológicas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>
          <a:xfrm>
            <a:off x="388938" y="1277938"/>
            <a:ext cx="8229600" cy="1143000"/>
          </a:xfrm>
        </p:spPr>
        <p:txBody>
          <a:bodyPr anchor="t"/>
          <a:lstStyle/>
          <a:p>
            <a:pPr eaLnBrk="1" hangingPunct="1"/>
            <a:r>
              <a:rPr lang="pt-BR" altLang="pt-BR" sz="3200" b="1" dirty="0"/>
              <a:t>Composição absoluta da população, por idade e sexo - Brasil – 1990, 2020, 2050</a:t>
            </a:r>
            <a:endParaRPr lang="pt-BR" altLang="pt-BR" sz="32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561133A-E64F-4EA8-B6C7-8716C480A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98" y="2526657"/>
            <a:ext cx="3804981" cy="2084661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CA02917A-970B-4298-BB93-24B3AA0223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1960" y="2485699"/>
            <a:ext cx="4074949" cy="2229818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AB3A978-76E8-43AB-874E-8AF7A6C508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3699" y="4437063"/>
            <a:ext cx="4240077" cy="244457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ítulo 2"/>
          <p:cNvSpPr>
            <a:spLocks noGrp="1"/>
          </p:cNvSpPr>
          <p:nvPr>
            <p:ph type="title"/>
          </p:nvPr>
        </p:nvSpPr>
        <p:spPr>
          <a:xfrm>
            <a:off x="395288" y="1989138"/>
            <a:ext cx="8229600" cy="719137"/>
          </a:xfrm>
        </p:spPr>
        <p:txBody>
          <a:bodyPr/>
          <a:lstStyle/>
          <a:p>
            <a:r>
              <a:rPr lang="pt-BR" altLang="pt-BR"/>
              <a:t>Projeção de população idosa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</p:nvPr>
        </p:nvGraphicFramePr>
        <p:xfrm>
          <a:off x="539750" y="3141663"/>
          <a:ext cx="8229600" cy="1384301"/>
        </p:xfrm>
        <a:graphic>
          <a:graphicData uri="http://schemas.openxmlformats.org/drawingml/2006/table">
            <a:tbl>
              <a:tblPr/>
              <a:tblGrid>
                <a:gridCol w="1112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8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0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3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4809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2000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2015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2035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004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 e +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9.722.209 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5,6%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16.143.835 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7,9%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35.143.725 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15,5%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09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 e +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284.467 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0,2%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   538.633 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0,3%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    1.607.923 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0,7%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09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173.448.346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204.450.649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226.438.916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00" marR="8100" marT="809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53983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ítulo 1"/>
          <p:cNvSpPr>
            <a:spLocks noGrp="1"/>
          </p:cNvSpPr>
          <p:nvPr>
            <p:ph type="title"/>
          </p:nvPr>
        </p:nvSpPr>
        <p:spPr>
          <a:xfrm>
            <a:off x="468313" y="1319213"/>
            <a:ext cx="8229600" cy="1073150"/>
          </a:xfrm>
        </p:spPr>
        <p:txBody>
          <a:bodyPr anchor="t"/>
          <a:lstStyle/>
          <a:p>
            <a:pPr eaLnBrk="1" hangingPunct="1"/>
            <a:r>
              <a:rPr lang="pt-BR" altLang="pt-BR" sz="2400" b="1"/>
              <a:t>Movimentação territorial:</a:t>
            </a:r>
            <a:br>
              <a:rPr lang="pt-BR" altLang="pt-BR" sz="2400" b="1"/>
            </a:br>
            <a:r>
              <a:rPr lang="pt-BR" altLang="pt-BR" sz="2400" b="1"/>
              <a:t>Taxas de crescimento dos municípios brasileiros, 2000-2010</a:t>
            </a:r>
          </a:p>
        </p:txBody>
      </p:sp>
      <p:pic>
        <p:nvPicPr>
          <p:cNvPr id="35843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8538" y="2082800"/>
            <a:ext cx="4016375" cy="4835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44" name="CaixaDeTexto 1"/>
          <p:cNvSpPr txBox="1">
            <a:spLocks noChangeArrowheads="1"/>
          </p:cNvSpPr>
          <p:nvPr/>
        </p:nvSpPr>
        <p:spPr bwMode="auto">
          <a:xfrm>
            <a:off x="900113" y="4437063"/>
            <a:ext cx="2159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Esvaziamento populacional</a:t>
            </a:r>
          </a:p>
        </p:txBody>
      </p:sp>
      <p:sp>
        <p:nvSpPr>
          <p:cNvPr id="35845" name="CaixaDeTexto 2"/>
          <p:cNvSpPr txBox="1">
            <a:spLocks noChangeArrowheads="1"/>
          </p:cNvSpPr>
          <p:nvPr/>
        </p:nvSpPr>
        <p:spPr bwMode="auto">
          <a:xfrm>
            <a:off x="684213" y="2420938"/>
            <a:ext cx="15113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>
                <a:solidFill>
                  <a:srgbClr val="000000"/>
                </a:solidFill>
              </a:rPr>
              <a:t>Crescimento populacional</a:t>
            </a:r>
          </a:p>
        </p:txBody>
      </p:sp>
      <p:sp>
        <p:nvSpPr>
          <p:cNvPr id="4" name="Seta para a direita 3"/>
          <p:cNvSpPr/>
          <p:nvPr/>
        </p:nvSpPr>
        <p:spPr>
          <a:xfrm>
            <a:off x="1331913" y="3067050"/>
            <a:ext cx="863600" cy="217488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  <p:sp>
        <p:nvSpPr>
          <p:cNvPr id="5" name="Seta para a direita 4"/>
          <p:cNvSpPr/>
          <p:nvPr/>
        </p:nvSpPr>
        <p:spPr>
          <a:xfrm>
            <a:off x="2411413" y="5229225"/>
            <a:ext cx="1368425" cy="215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1486496"/>
            <a:ext cx="4860801" cy="537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873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2000" b="1"/>
              <a:t>Doenças do Aparelho Circulatório (DAC). Taxa de mortalidade padronizada (2011) por 100 mil hab. Brasil, 1980 a 2033. </a:t>
            </a:r>
          </a:p>
        </p:txBody>
      </p:sp>
      <p:pic>
        <p:nvPicPr>
          <p:cNvPr id="37893" name="Espaço Reservado para Conteúdo 7"/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636838"/>
            <a:ext cx="7058025" cy="3744912"/>
          </a:xfr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2000" b="1" dirty="0"/>
              <a:t>Neoplasias. Taxa de mortalidade padronizada (2011) por 100 mil hab. Brasil, 1980 a 2033.</a:t>
            </a:r>
          </a:p>
        </p:txBody>
      </p:sp>
      <p:pic>
        <p:nvPicPr>
          <p:cNvPr id="38917" name="Espaço Reservado para Conteúdo 6"/>
          <p:cNvPicPr>
            <a:picLocks noGrp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2708275"/>
            <a:ext cx="7343775" cy="3673475"/>
          </a:xfr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2000" b="1" dirty="0">
                <a:solidFill>
                  <a:prstClr val="black"/>
                </a:solidFill>
              </a:rPr>
              <a:t>Causas Externas. Taxa de mortalidade padronizada (2011) por 100 mil hab. Brasil, 1980 a 2033.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588" y="2564904"/>
            <a:ext cx="8478580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Espaço Reservado para Conteúdo 2"/>
          <p:cNvSpPr>
            <a:spLocks noGrp="1"/>
          </p:cNvSpPr>
          <p:nvPr>
            <p:ph idx="1"/>
          </p:nvPr>
        </p:nvSpPr>
        <p:spPr>
          <a:xfrm>
            <a:off x="544513" y="1989138"/>
            <a:ext cx="8229600" cy="363378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pt-BR" sz="3600" dirty="0"/>
              <a:t>Apenas a mudança na estrutura demográfica, sem alterações tecnológicas ou epidemiológicas significativas implicariam, </a:t>
            </a:r>
            <a:r>
              <a:rPr lang="pt-BR" sz="3600" b="1" dirty="0">
                <a:solidFill>
                  <a:srgbClr val="FF0000"/>
                </a:solidFill>
              </a:rPr>
              <a:t>em 20 anos</a:t>
            </a:r>
            <a:r>
              <a:rPr lang="pt-BR" sz="3600" dirty="0"/>
              <a:t>, um </a:t>
            </a:r>
            <a:r>
              <a:rPr lang="pt-BR" sz="3600" dirty="0">
                <a:solidFill>
                  <a:srgbClr val="FF0000"/>
                </a:solidFill>
              </a:rPr>
              <a:t>incremento</a:t>
            </a:r>
            <a:r>
              <a:rPr lang="pt-BR" sz="3600" dirty="0"/>
              <a:t> de gastos da ordem de </a:t>
            </a:r>
            <a:r>
              <a:rPr lang="pt-BR" sz="3600" b="1" dirty="0">
                <a:solidFill>
                  <a:srgbClr val="FF0000"/>
                </a:solidFill>
              </a:rPr>
              <a:t>38%</a:t>
            </a:r>
            <a:r>
              <a:rPr lang="pt-BR" sz="3600" dirty="0"/>
              <a:t> nos gastos com atenção à saúde.</a:t>
            </a:r>
          </a:p>
          <a:p>
            <a:pPr>
              <a:buFont typeface="Arial" charset="0"/>
              <a:buChar char="•"/>
              <a:defRPr/>
            </a:pPr>
            <a:endParaRPr lang="pt-BR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oferta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pt-BR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33338"/>
            <a:ext cx="3578225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476250"/>
            <a:ext cx="41148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120900"/>
            <a:ext cx="6634163" cy="457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8133" name="CaixaDeTexto 1"/>
          <p:cNvSpPr txBox="1">
            <a:spLocks noChangeArrowheads="1"/>
          </p:cNvSpPr>
          <p:nvPr/>
        </p:nvSpPr>
        <p:spPr bwMode="auto">
          <a:xfrm>
            <a:off x="900113" y="1484313"/>
            <a:ext cx="70564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800" b="1">
                <a:solidFill>
                  <a:srgbClr val="000000"/>
                </a:solidFill>
              </a:rPr>
              <a:t>Apenas 91 municípios apresentam capacidade resolutiva integral média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Espaço Reservado para Texto 9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pt-BR" altLang="pt-BR"/>
              <a:t>UTI Neonatal</a:t>
            </a:r>
          </a:p>
        </p:txBody>
      </p:sp>
      <p:pic>
        <p:nvPicPr>
          <p:cNvPr id="49155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636838"/>
            <a:ext cx="5854700" cy="28559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9156" name="Espaço Reservado para Texto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pt-BR" altLang="pt-BR"/>
              <a:t>UTI Adulto</a:t>
            </a:r>
          </a:p>
        </p:txBody>
      </p:sp>
      <p:pic>
        <p:nvPicPr>
          <p:cNvPr id="49157" name="Picture 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2636838"/>
            <a:ext cx="5995987" cy="29305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3268000449"/>
              </p:ext>
            </p:extLst>
          </p:nvPr>
        </p:nvGraphicFramePr>
        <p:xfrm>
          <a:off x="539552" y="3140968"/>
          <a:ext cx="3104324" cy="3134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9" name="Imagem 8" descr="Brasil.pn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9531" t="13535" r="19532" b="12430"/>
          <a:stretch>
            <a:fillRect/>
          </a:stretch>
        </p:blipFill>
        <p:spPr>
          <a:xfrm>
            <a:off x="3923928" y="2374091"/>
            <a:ext cx="5220072" cy="4483908"/>
          </a:xfrm>
          <a:prstGeom prst="rect">
            <a:avLst/>
          </a:prstGeom>
        </p:spPr>
      </p:pic>
      <p:sp>
        <p:nvSpPr>
          <p:cNvPr id="10" name="Retângulo 9"/>
          <p:cNvSpPr/>
          <p:nvPr/>
        </p:nvSpPr>
        <p:spPr>
          <a:xfrm>
            <a:off x="7572396" y="214290"/>
            <a:ext cx="10567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b="1" dirty="0">
                <a:solidFill>
                  <a:srgbClr val="0070C0"/>
                </a:solidFill>
                <a:latin typeface="Book Antiqua" pitchFamily="18" charset="0"/>
              </a:rPr>
              <a:t>BRASIL</a:t>
            </a:r>
            <a:endParaRPr lang="pt-BR" b="1" dirty="0">
              <a:solidFill>
                <a:srgbClr val="0070C0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1380E2B-8E6A-4B9C-9F5E-CBDF27C27F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dirty="0"/>
              <a:t>Alcance de hospitais com capacidade de atender trauma de alta complexidade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Acesso e uso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pt-BR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58750"/>
            <a:ext cx="7299325" cy="665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0"/>
            <a:ext cx="6873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Gastos e financiamento</a:t>
            </a:r>
          </a:p>
        </p:txBody>
      </p:sp>
      <p:sp>
        <p:nvSpPr>
          <p:cNvPr id="22531" name="Espaço Reservado para Texto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pt-BR" altLang="pt-BR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ítulo 3"/>
          <p:cNvSpPr>
            <a:spLocks noGrp="1"/>
          </p:cNvSpPr>
          <p:nvPr>
            <p:ph type="title"/>
          </p:nvPr>
        </p:nvSpPr>
        <p:spPr>
          <a:xfrm>
            <a:off x="412353" y="1542183"/>
            <a:ext cx="8229600" cy="928688"/>
          </a:xfrm>
        </p:spPr>
        <p:txBody>
          <a:bodyPr/>
          <a:lstStyle/>
          <a:p>
            <a:pPr eaLnBrk="1" hangingPunct="1"/>
            <a:r>
              <a:rPr lang="pt-BR" altLang="pt-BR" sz="3600" dirty="0"/>
              <a:t>Gasto com consumo de bens e serviços de saúde, como percentual do PIB, 2013</a:t>
            </a:r>
            <a:endParaRPr lang="en-US" altLang="pt-BR" sz="3600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4389260"/>
              </p:ext>
            </p:extLst>
          </p:nvPr>
        </p:nvGraphicFramePr>
        <p:xfrm>
          <a:off x="431148" y="2636912"/>
          <a:ext cx="8229600" cy="3205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46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17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65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% PIB</a:t>
                      </a:r>
                      <a:endParaRPr lang="en-US" sz="1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/>
                        <a:t>% Consumo</a:t>
                      </a:r>
                      <a:endParaRPr lang="en-US" sz="1800" dirty="0"/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44837">
                <a:tc>
                  <a:txBody>
                    <a:bodyPr/>
                    <a:lstStyle/>
                    <a:p>
                      <a:r>
                        <a:rPr lang="en-US" sz="2800" dirty="0" err="1"/>
                        <a:t>Consumo</a:t>
                      </a:r>
                      <a:r>
                        <a:rPr lang="en-US" sz="2800" dirty="0"/>
                        <a:t> final das </a:t>
                      </a:r>
                      <a:r>
                        <a:rPr lang="en-US" sz="2800" dirty="0" err="1"/>
                        <a:t>famílias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4,4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55</a:t>
                      </a:r>
                      <a:endParaRPr lang="en-US" sz="2800" dirty="0"/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556">
                <a:tc>
                  <a:txBody>
                    <a:bodyPr/>
                    <a:lstStyle/>
                    <a:p>
                      <a:r>
                        <a:rPr lang="pt-BR" sz="2800" dirty="0"/>
                        <a:t>Consumo final da administração pública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3,6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45</a:t>
                      </a:r>
                      <a:endParaRPr lang="en-US" sz="2800" dirty="0"/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17">
                <a:tc>
                  <a:txBody>
                    <a:bodyPr/>
                    <a:lstStyle/>
                    <a:p>
                      <a:r>
                        <a:rPr lang="pt-BR" sz="2800" dirty="0"/>
                        <a:t>Total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8,0</a:t>
                      </a:r>
                      <a:endParaRPr lang="en-US" sz="2800" dirty="0"/>
                    </a:p>
                  </a:txBody>
                  <a:tcPr marT="45699" marB="456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800" dirty="0"/>
                        <a:t>100,0</a:t>
                      </a:r>
                      <a:endParaRPr lang="en-US" sz="2800" dirty="0"/>
                    </a:p>
                  </a:txBody>
                  <a:tcPr marT="45699" marB="4569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1289" name="CaixaDeTexto 6"/>
          <p:cNvSpPr txBox="1">
            <a:spLocks noChangeArrowheads="1"/>
          </p:cNvSpPr>
          <p:nvPr/>
        </p:nvSpPr>
        <p:spPr bwMode="auto">
          <a:xfrm>
            <a:off x="357188" y="6000750"/>
            <a:ext cx="385762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dirty="0"/>
              <a:t>Fonte: IBGE, 2015, Conta Satélite de Saúde</a:t>
            </a:r>
            <a:endParaRPr lang="en-US" altLang="pt-BR" sz="1200" dirty="0"/>
          </a:p>
        </p:txBody>
      </p:sp>
    </p:spTree>
    <p:extLst>
      <p:ext uri="{BB962C8B-B14F-4D97-AF65-F5344CB8AC3E}">
        <p14:creationId xmlns:p14="http://schemas.microsoft.com/office/powerpoint/2010/main" val="1449226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041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4742034"/>
              </p:ext>
            </p:extLst>
          </p:nvPr>
        </p:nvGraphicFramePr>
        <p:xfrm>
          <a:off x="2051050" y="1893888"/>
          <a:ext cx="5322888" cy="488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Worksheet" r:id="rId4" imgW="4800777" imgH="4410075" progId="Excel.Sheet.12">
                  <p:embed/>
                </p:oleObj>
              </mc:Choice>
              <mc:Fallback>
                <p:oleObj name="Worksheet" r:id="rId4" imgW="4800777" imgH="4410075" progId="Excel.Sheet.12">
                  <p:embed/>
                  <p:pic>
                    <p:nvPicPr>
                      <p:cNvPr id="6041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1893888"/>
                        <a:ext cx="5322888" cy="488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419" name="Título 6"/>
          <p:cNvSpPr>
            <a:spLocks noGrp="1"/>
          </p:cNvSpPr>
          <p:nvPr>
            <p:ph type="title"/>
          </p:nvPr>
        </p:nvSpPr>
        <p:spPr>
          <a:xfrm>
            <a:off x="323850" y="1412875"/>
            <a:ext cx="8229600" cy="500063"/>
          </a:xfrm>
        </p:spPr>
        <p:txBody>
          <a:bodyPr/>
          <a:lstStyle/>
          <a:p>
            <a:pPr eaLnBrk="1" hangingPunct="1"/>
            <a:r>
              <a:rPr lang="pt-BR" altLang="pt-BR" sz="2000" b="1"/>
              <a:t>Gasto em saúde em países selecionados da OCDE e Brasil, 2013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DB8629-23E8-407C-BFAF-715A4D4F7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300" b="1" dirty="0"/>
              <a:t>Projeção do impacto da EC 95 sobre o gasto federal com saúde em comparação com a manutenção da regra da EC 86 - em % do PIB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D4D22E2-FB0C-4732-9BAD-D77FE7821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2572237"/>
            <a:ext cx="6470485" cy="427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2937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628800"/>
            <a:ext cx="7620000" cy="462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9185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ítulo 1"/>
          <p:cNvSpPr>
            <a:spLocks noGrp="1"/>
          </p:cNvSpPr>
          <p:nvPr>
            <p:ph type="title"/>
          </p:nvPr>
        </p:nvSpPr>
        <p:spPr>
          <a:xfrm>
            <a:off x="251520" y="1340768"/>
            <a:ext cx="8423713" cy="928688"/>
          </a:xfrm>
        </p:spPr>
        <p:txBody>
          <a:bodyPr/>
          <a:lstStyle/>
          <a:p>
            <a:pPr eaLnBrk="1" hangingPunct="1"/>
            <a:r>
              <a:rPr lang="pt-BR" altLang="pt-BR" sz="4000" dirty="0"/>
              <a:t>Gasto Tributário PLOA 2018</a:t>
            </a:r>
          </a:p>
        </p:txBody>
      </p:sp>
      <p:graphicFrame>
        <p:nvGraphicFramePr>
          <p:cNvPr id="5" name="Espaço Reservado para Conteúd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462150"/>
              </p:ext>
            </p:extLst>
          </p:nvPr>
        </p:nvGraphicFramePr>
        <p:xfrm>
          <a:off x="450850" y="2348880"/>
          <a:ext cx="8208962" cy="4176716"/>
        </p:xfrm>
        <a:graphic>
          <a:graphicData uri="http://schemas.openxmlformats.org/drawingml/2006/table">
            <a:tbl>
              <a:tblPr/>
              <a:tblGrid>
                <a:gridCol w="60268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2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0082"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Gasto Tributário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milhões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439">
                <a:tc>
                  <a:txBody>
                    <a:bodyPr/>
                    <a:lstStyle/>
                    <a:p>
                      <a:pPr algn="l" fontAlgn="b"/>
                      <a:r>
                        <a:rPr lang="pt-BR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Despesas Médicas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13.149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439">
                <a:tc>
                  <a:txBody>
                    <a:bodyPr/>
                    <a:lstStyle/>
                    <a:p>
                      <a:pPr algn="l" fontAlgn="b"/>
                      <a:r>
                        <a:rPr lang="pt-BR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Assist Med Od Farm Empregados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5.271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4439">
                <a:tc>
                  <a:txBody>
                    <a:bodyPr/>
                    <a:lstStyle/>
                    <a:p>
                      <a:pPr algn="l" fontAlgn="b"/>
                      <a:r>
                        <a:rPr lang="pt-BR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Produtos Químicos e Farmacêuticos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2.730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4439">
                <a:tc>
                  <a:txBody>
                    <a:bodyPr/>
                    <a:lstStyle/>
                    <a:p>
                      <a:pPr algn="l" fontAlgn="b"/>
                      <a:r>
                        <a:rPr lang="pt-B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Entidades sem fins lucrativos e filantrópicas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10.182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4439">
                <a:tc>
                  <a:txBody>
                    <a:bodyPr/>
                    <a:lstStyle/>
                    <a:p>
                      <a:pPr algn="l" fontAlgn="b"/>
                      <a:r>
                        <a:rPr lang="pt-BR" sz="2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Medicamentos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7.358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4439">
                <a:tc>
                  <a:txBody>
                    <a:bodyPr/>
                    <a:lstStyle/>
                    <a:p>
                      <a:pPr algn="l" fontAlgn="b"/>
                      <a:r>
                        <a:rPr lang="pt-BR" sz="22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39.024</a:t>
                      </a:r>
                    </a:p>
                  </a:txBody>
                  <a:tcPr marL="9525" marR="9525" marT="952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76198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1341438"/>
            <a:ext cx="8229600" cy="928687"/>
          </a:xfrm>
        </p:spPr>
        <p:txBody>
          <a:bodyPr anchorCtr="1"/>
          <a:lstStyle/>
          <a:p>
            <a:pPr eaLnBrk="1" hangingPunct="1"/>
            <a:r>
              <a:rPr lang="pt-BR" altLang="pt-BR" sz="2400" b="1"/>
              <a:t>Cobertura planos de saúde por classe de renda, Brasil, PNAD 1998, 2003, 2008</a:t>
            </a:r>
          </a:p>
        </p:txBody>
      </p:sp>
      <p:pic>
        <p:nvPicPr>
          <p:cNvPr id="67587" name="Picture 1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650" y="2276475"/>
            <a:ext cx="7496175" cy="4029075"/>
          </a:xfr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412875"/>
            <a:ext cx="8643938" cy="928688"/>
          </a:xfrm>
        </p:spPr>
        <p:txBody>
          <a:bodyPr/>
          <a:lstStyle/>
          <a:p>
            <a:pPr eaLnBrk="1" hangingPunct="1"/>
            <a:r>
              <a:rPr lang="pt-BR" altLang="pt-BR" sz="2400" b="1"/>
              <a:t>Receita das operadoras de planos de saúde, segundo a modalidade da operadora, nº beneficiários assist. médica e valor pago por episódio de internação. Brasil, 2012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539750" y="2492375"/>
          <a:ext cx="7993063" cy="3729036"/>
        </p:xfrm>
        <a:graphic>
          <a:graphicData uri="http://schemas.openxmlformats.org/drawingml/2006/table">
            <a:tbl>
              <a:tblPr/>
              <a:tblGrid>
                <a:gridCol w="28358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8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093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23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356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3449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Modalidade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Receita R$ Bilhões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Beneficiários Milhões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R$ Per Capita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Episódio internação</a:t>
                      </a:r>
                    </a:p>
                  </a:txBody>
                  <a:tcPr marL="9525" marR="9525" marT="95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41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95,416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941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Operadoras médico-hospitalares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93,122 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48,659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1.912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5.504 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Autogestão (1)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10,610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5,391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1.968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6.569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Cooperativa médica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33,967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17,524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1.908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4.254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Filantropia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2,139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1,501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1.438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3.153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Medicina de grupo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27,733 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17,398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1.583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4.558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9418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Seguradora especializada em saúde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18,672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6,288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2.875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10.240 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Seg. Plano Ind.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18.753 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 Brasil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1.051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 Norte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   673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286"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SUS Sudeste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              1.210</a:t>
                      </a:r>
                    </a:p>
                  </a:txBody>
                  <a:tcPr marL="9525" marR="9525" marT="952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8696" name="CaixaDeTexto 3"/>
          <p:cNvSpPr txBox="1">
            <a:spLocks noChangeArrowheads="1"/>
          </p:cNvSpPr>
          <p:nvPr/>
        </p:nvSpPr>
        <p:spPr bwMode="auto">
          <a:xfrm>
            <a:off x="539750" y="6524625"/>
            <a:ext cx="24479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800">
                <a:latin typeface="Arial" panose="020B0604020202020204" pitchFamily="34" charset="0"/>
              </a:rPr>
              <a:t>Fonte: ANS Cadernos de informações 12/2012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ítulo 1"/>
          <p:cNvSpPr>
            <a:spLocks noGrp="1"/>
          </p:cNvSpPr>
          <p:nvPr>
            <p:ph type="title"/>
          </p:nvPr>
        </p:nvSpPr>
        <p:spPr>
          <a:xfrm>
            <a:off x="428624" y="1412776"/>
            <a:ext cx="8229600" cy="928688"/>
          </a:xfrm>
        </p:spPr>
        <p:txBody>
          <a:bodyPr/>
          <a:lstStyle/>
          <a:p>
            <a:pPr eaLnBrk="1" hangingPunct="1"/>
            <a:r>
              <a:rPr lang="pt-PT" altLang="pt-BR" sz="2400" dirty="0"/>
              <a:t>Efeito multiplicador no PIB dos gastos em saúde e de gastos sociais e de outros gastos selecionados - 2006 </a:t>
            </a:r>
            <a:endParaRPr lang="pt-BR" altLang="pt-BR" sz="2400" dirty="0"/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7956" y="2708920"/>
            <a:ext cx="8770937" cy="3657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04344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ítulo 1"/>
          <p:cNvSpPr>
            <a:spLocks noGrp="1"/>
          </p:cNvSpPr>
          <p:nvPr>
            <p:ph type="title"/>
          </p:nvPr>
        </p:nvSpPr>
        <p:spPr>
          <a:xfrm>
            <a:off x="428624" y="1340768"/>
            <a:ext cx="8229600" cy="928688"/>
          </a:xfrm>
        </p:spPr>
        <p:txBody>
          <a:bodyPr/>
          <a:lstStyle/>
          <a:p>
            <a:pPr eaLnBrk="1" hangingPunct="1"/>
            <a:r>
              <a:rPr lang="pt-PT" altLang="pt-BR" sz="3600" dirty="0"/>
              <a:t>Variação percentual do Gini em relação ao índice inicial</a:t>
            </a:r>
            <a:endParaRPr lang="pt-BR" altLang="pt-BR" sz="3600" dirty="0"/>
          </a:p>
        </p:txBody>
      </p:sp>
      <p:pic>
        <p:nvPicPr>
          <p:cNvPr id="3379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0412" y="2565166"/>
            <a:ext cx="7566025" cy="4283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874082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7" y="1553102"/>
            <a:ext cx="7344816" cy="5317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20610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200" b="1" dirty="0"/>
              <a:t>Projeções do gasto – cenário otimista: 4% aa</a:t>
            </a:r>
            <a:br>
              <a:rPr lang="pt-BR" altLang="pt-BR" sz="3200" b="1" dirty="0"/>
            </a:br>
            <a:r>
              <a:rPr lang="pt-BR" altLang="pt-BR" sz="3200" b="1" dirty="0"/>
              <a:t>Sem PEC 95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6958117"/>
              </p:ext>
            </p:extLst>
          </p:nvPr>
        </p:nvGraphicFramePr>
        <p:xfrm>
          <a:off x="827584" y="2852936"/>
          <a:ext cx="7272808" cy="2598420"/>
        </p:xfrm>
        <a:graphic>
          <a:graphicData uri="http://schemas.openxmlformats.org/drawingml/2006/table">
            <a:tbl>
              <a:tblPr/>
              <a:tblGrid>
                <a:gridCol w="18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0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23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$PPC Total/capita </a:t>
                      </a:r>
                      <a:r>
                        <a:rPr lang="pt-BR" sz="2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$PPC Total/capita </a:t>
                      </a:r>
                      <a:r>
                        <a:rPr lang="pt-BR" sz="2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$PPC </a:t>
                      </a:r>
                      <a:r>
                        <a:rPr lang="pt-BR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</a:t>
                      </a:r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/capita </a:t>
                      </a:r>
                      <a:r>
                        <a:rPr lang="pt-BR" sz="2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Brasil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$1.471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$3.089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$1.489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Espanha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$2.928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Reino Unido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$3.235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altLang="pt-BR" sz="3200" b="1" dirty="0"/>
              <a:t>Projeções do gasto – cenário otimista: 4% aa</a:t>
            </a:r>
            <a:br>
              <a:rPr lang="pt-BR" altLang="pt-BR" sz="3200" b="1" dirty="0"/>
            </a:br>
            <a:r>
              <a:rPr lang="pt-BR" altLang="pt-BR" sz="3200" b="1" dirty="0"/>
              <a:t>Com PEC 95</a:t>
            </a: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4220147"/>
              </p:ext>
            </p:extLst>
          </p:nvPr>
        </p:nvGraphicFramePr>
        <p:xfrm>
          <a:off x="1017700" y="2702242"/>
          <a:ext cx="7082691" cy="2598420"/>
        </p:xfrm>
        <a:graphic>
          <a:graphicData uri="http://schemas.openxmlformats.org/drawingml/2006/table">
            <a:tbl>
              <a:tblPr/>
              <a:tblGrid>
                <a:gridCol w="18254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24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54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9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95375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$PPC Total/capita </a:t>
                      </a:r>
                      <a:r>
                        <a:rPr lang="pt-BR" sz="2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$PPC Total/capita </a:t>
                      </a:r>
                      <a:r>
                        <a:rPr lang="pt-BR" sz="2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$PPC </a:t>
                      </a:r>
                      <a:r>
                        <a:rPr lang="pt-BR" sz="2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Publ</a:t>
                      </a:r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/capita </a:t>
                      </a:r>
                      <a:r>
                        <a:rPr lang="pt-BR" sz="2800" b="1" i="0" u="none" strike="noStrike" baseline="0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2033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Brasil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$1.471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$1.471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$662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Espanha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$2.928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1997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1968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50">
                <a:tc>
                  <a:txBody>
                    <a:bodyPr/>
                    <a:lstStyle/>
                    <a:p>
                      <a:pPr algn="l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Reino Unido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 $3.235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1999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1986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09682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altLang="pt-BR"/>
              <a:t>Portal: </a:t>
            </a:r>
            <a:r>
              <a:rPr lang="pt-BR" altLang="pt-BR">
                <a:hlinkClick r:id="rId3"/>
              </a:rPr>
              <a:t>www.saudeamanha.fiocruz.br</a:t>
            </a:r>
            <a:endParaRPr lang="pt-BR" altLang="pt-BR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ítu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altLang="pt-BR"/>
              <a:t>Obrigado</a:t>
            </a:r>
          </a:p>
        </p:txBody>
      </p:sp>
      <p:sp>
        <p:nvSpPr>
          <p:cNvPr id="7" name="Subtítulo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pt-BR" dirty="0"/>
              <a:t>jose.noronha@icict.fiocruz.br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2783</TotalTime>
  <Words>1254</Words>
  <Application>Microsoft Office PowerPoint</Application>
  <PresentationFormat>Apresentação na tela (4:3)</PresentationFormat>
  <Paragraphs>247</Paragraphs>
  <Slides>53</Slides>
  <Notes>27</Notes>
  <HiddenSlides>0</HiddenSlides>
  <MMClips>0</MMClips>
  <ScaleCrop>false</ScaleCrop>
  <HeadingPairs>
    <vt:vector size="8" baseType="variant">
      <vt:variant>
        <vt:lpstr>Fontes usadas</vt:lpstr>
      </vt:variant>
      <vt:variant>
        <vt:i4>4</vt:i4>
      </vt:variant>
      <vt:variant>
        <vt:lpstr>Tema</vt:lpstr>
      </vt:variant>
      <vt:variant>
        <vt:i4>6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53</vt:i4>
      </vt:variant>
    </vt:vector>
  </HeadingPairs>
  <TitlesOfParts>
    <vt:vector size="64" baseType="lpstr">
      <vt:lpstr>Arial</vt:lpstr>
      <vt:lpstr>Bell MT</vt:lpstr>
      <vt:lpstr>Book Antiqua</vt:lpstr>
      <vt:lpstr>Calibri</vt:lpstr>
      <vt:lpstr>Tema do Office</vt:lpstr>
      <vt:lpstr>2_Personalizar design</vt:lpstr>
      <vt:lpstr>1_Personalizar design</vt:lpstr>
      <vt:lpstr>Personalizar design</vt:lpstr>
      <vt:lpstr>2_Tema do Office</vt:lpstr>
      <vt:lpstr>1_Tema do Office</vt:lpstr>
      <vt:lpstr>Worksheet</vt:lpstr>
      <vt:lpstr>Apresentação do PowerPoint</vt:lpstr>
      <vt:lpstr>Prospecção estratégica</vt:lpstr>
      <vt:lpstr>Olhar o futuro</vt:lpstr>
      <vt:lpstr>Oráculo de Delfos - Pítia</vt:lpstr>
      <vt:lpstr>Profecias</vt:lpstr>
      <vt:lpstr>A previsão para um físico (Michael Barry)</vt:lpstr>
      <vt:lpstr>A previsão para um economista (Prakash Loungani)</vt:lpstr>
      <vt:lpstr>Algumas previsões de tecnologia</vt:lpstr>
      <vt:lpstr>Apresentação do PowerPoint</vt:lpstr>
      <vt:lpstr>Princípios norteadores do projeto de desenvolvimento (apud Furtado, 1998)</vt:lpstr>
      <vt:lpstr>Horizonte desejável</vt:lpstr>
      <vt:lpstr>Apresentação do PowerPoint</vt:lpstr>
      <vt:lpstr>Saúde de qualidade Assegurar uma vida saudável e promover o bem-estar para todos, em todas as idades </vt:lpstr>
      <vt:lpstr>Apresentação do PowerPoint</vt:lpstr>
      <vt:lpstr>Grandes linhas</vt:lpstr>
      <vt:lpstr>Cenários propostos</vt:lpstr>
      <vt:lpstr>Saúde na Constituição (Art. 196)</vt:lpstr>
      <vt:lpstr>Apresentação do PowerPoint</vt:lpstr>
      <vt:lpstr>Campos temáticos explorados</vt:lpstr>
      <vt:lpstr>Segunda Rodada</vt:lpstr>
      <vt:lpstr>Apresentação do PowerPoint</vt:lpstr>
      <vt:lpstr>Apresentação do PowerPoint</vt:lpstr>
      <vt:lpstr>Mudanças demográficas e epidemiológicas</vt:lpstr>
      <vt:lpstr>Composição absoluta da população, por idade e sexo - Brasil – 1990, 2020, 2050</vt:lpstr>
      <vt:lpstr>Projeção de população idosa</vt:lpstr>
      <vt:lpstr>Movimentação territorial: Taxas de crescimento dos municípios brasileiros, 2000-2010</vt:lpstr>
      <vt:lpstr>Apresentação do PowerPoint</vt:lpstr>
      <vt:lpstr>Doenças do Aparelho Circulatório (DAC). Taxa de mortalidade padronizada (2011) por 100 mil hab. Brasil, 1980 a 2033. </vt:lpstr>
      <vt:lpstr>Neoplasias. Taxa de mortalidade padronizada (2011) por 100 mil hab. Brasil, 1980 a 2033.</vt:lpstr>
      <vt:lpstr>Causas Externas. Taxa de mortalidade padronizada (2011) por 100 mil hab. Brasil, 1980 a 2033.</vt:lpstr>
      <vt:lpstr>Apresentação do PowerPoint</vt:lpstr>
      <vt:lpstr>oferta</vt:lpstr>
      <vt:lpstr>Apresentação do PowerPoint</vt:lpstr>
      <vt:lpstr>Apresentação do PowerPoint</vt:lpstr>
      <vt:lpstr>Alcance de hospitais com capacidade de atender trauma de alta complexidade</vt:lpstr>
      <vt:lpstr>Acesso e uso</vt:lpstr>
      <vt:lpstr>Apresentação do PowerPoint</vt:lpstr>
      <vt:lpstr>Apresentação do PowerPoint</vt:lpstr>
      <vt:lpstr>Gastos e financiamento</vt:lpstr>
      <vt:lpstr>Gasto com consumo de bens e serviços de saúde, como percentual do PIB, 2013</vt:lpstr>
      <vt:lpstr>Gasto em saúde em países selecionados da OCDE e Brasil, 2013</vt:lpstr>
      <vt:lpstr>Projeção do impacto da EC 95 sobre o gasto federal com saúde em comparação com a manutenção da regra da EC 86 - em % do PIB</vt:lpstr>
      <vt:lpstr>Apresentação do PowerPoint</vt:lpstr>
      <vt:lpstr>Gasto Tributário PLOA 2018</vt:lpstr>
      <vt:lpstr>Cobertura planos de saúde por classe de renda, Brasil, PNAD 1998, 2003, 2008</vt:lpstr>
      <vt:lpstr>Receita das operadoras de planos de saúde, segundo a modalidade da operadora, nº beneficiários assist. médica e valor pago por episódio de internação. Brasil, 2012</vt:lpstr>
      <vt:lpstr>Efeito multiplicador no PIB dos gastos em saúde e de gastos sociais e de outros gastos selecionados - 2006 </vt:lpstr>
      <vt:lpstr>Variação percentual do Gini em relação ao índice inicial</vt:lpstr>
      <vt:lpstr>Apresentação do PowerPoint</vt:lpstr>
      <vt:lpstr>Projeções do gasto – cenário otimista: 4% aa Sem PEC 95</vt:lpstr>
      <vt:lpstr>Projeções do gasto – cenário otimista: 4% aa Com PEC 95</vt:lpstr>
      <vt:lpstr>Portal: www.saudeamanha.fiocruz.br</vt:lpstr>
      <vt:lpstr>Obrigado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Saúde Brasil 2022 2030</dc:title>
  <dc:creator>Jose</dc:creator>
  <cp:lastModifiedBy>José Noronha</cp:lastModifiedBy>
  <cp:revision>144</cp:revision>
  <dcterms:created xsi:type="dcterms:W3CDTF">2011-05-19T14:30:03Z</dcterms:created>
  <dcterms:modified xsi:type="dcterms:W3CDTF">2018-07-25T16:11:26Z</dcterms:modified>
</cp:coreProperties>
</file>